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slovna strana" id="{FB87C9AD-4555-4526-9101-075F98400975}">
          <p14:sldIdLst>
            <p14:sldId id="256"/>
          </p14:sldIdLst>
        </p14:section>
        <p14:section name="Fibonacijevi brojevi" id="{67FDB3C9-E699-4C00-963F-09628A15C9D2}">
          <p14:sldIdLst>
            <p14:sldId id="257"/>
            <p14:sldId id="258"/>
            <p14:sldId id="259"/>
          </p14:sldIdLst>
        </p14:section>
        <p14:section name="Fajl sistem" id="{E7C19D10-1AE9-4EC4-A305-B2EBD9C3DB79}">
          <p14:sldIdLst>
            <p14:sldId id="260"/>
            <p14:sldId id="261"/>
          </p14:sldIdLst>
        </p14:section>
        <p14:section name="Ugnjezdene for petlje" id="{BC381986-EFD7-4E1A-A084-C4AB351B3FCC}">
          <p14:sldIdLst>
            <p14:sldId id="262"/>
            <p14:sldId id="263"/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2512" autoAdjust="0"/>
  </p:normalViewPr>
  <p:slideViewPr>
    <p:cSldViewPr snapToGrid="0">
      <p:cViewPr varScale="1">
        <p:scale>
          <a:sx n="84" d="100"/>
          <a:sy n="84" d="100"/>
        </p:scale>
        <p:origin x="157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EC9536-4A0E-4079-AEA1-E14AB4B910CD}" type="datetimeFigureOut">
              <a:rPr lang="en-US" smtClean="0"/>
              <a:t>2/3/2013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0301DD-B04D-4C8B-9ED5-6E7D630A0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625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sr-Latn-RS" dirty="0" smtClean="0"/>
              <a:t>U ovom videu cemo analizirati</a:t>
            </a:r>
            <a:r>
              <a:rPr lang="sr-Latn-RS" baseline="0" dirty="0" smtClean="0"/>
              <a:t> neke primere rekurzije odnosno problema koji se resavaju metodom rekurzije.</a:t>
            </a: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endParaRPr lang="sr-Latn-R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sr-Latn-RS" dirty="0" smtClean="0"/>
              <a:t>Fibonacijevi brojevi, fail</a:t>
            </a:r>
            <a:r>
              <a:rPr lang="sr-Latn-RS" baseline="0" dirty="0" smtClean="0"/>
              <a:t> system, ugnjezdene for petlje</a:t>
            </a:r>
          </a:p>
          <a:p>
            <a:pPr marL="171450" indent="-171450">
              <a:buFont typeface="Arial" pitchFamily="34" charset="0"/>
              <a:buChar char="•"/>
            </a:pPr>
            <a:endParaRPr lang="sr-Latn-RS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sr-Latn-RS" baseline="0" dirty="0" smtClean="0"/>
              <a:t>Svaki od ovih primera ce uvoditi nove mogucnosti ali i nove probleme vezane za rekurziju</a:t>
            </a:r>
          </a:p>
          <a:p>
            <a:pPr marL="171450" indent="-171450">
              <a:buFont typeface="Arial" pitchFamily="34" charset="0"/>
              <a:buChar char="•"/>
            </a:pPr>
            <a:endParaRPr lang="sr-Latn-RS" baseline="0" dirty="0" smtClean="0"/>
          </a:p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301DD-B04D-4C8B-9ED5-6E7D630A01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603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itchFamily="34" charset="0"/>
              <a:buNone/>
            </a:pPr>
            <a:r>
              <a:rPr lang="en-US" dirty="0" err="1" smtClean="0"/>
              <a:t>Ovi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brojevi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imaju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mnogo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lepih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osobina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ovde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necemo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posveti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paznju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njima</a:t>
            </a:r>
            <a:endParaRPr lang="en-US" baseline="0" dirty="0" smtClean="0"/>
          </a:p>
          <a:p>
            <a:pPr marL="0" indent="0" algn="just">
              <a:buFont typeface="Arial" pitchFamily="34" charset="0"/>
              <a:buNone/>
            </a:pPr>
            <a:endParaRPr lang="en-US" baseline="0" dirty="0" smtClean="0"/>
          </a:p>
          <a:p>
            <a:pPr marL="0" indent="0" algn="just">
              <a:buFont typeface="Arial" pitchFamily="34" charset="0"/>
              <a:buNone/>
            </a:pPr>
            <a:r>
              <a:rPr lang="en-US" baseline="0" dirty="0" err="1" smtClean="0"/>
              <a:t>Fibonacijevi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brojevi</a:t>
            </a:r>
            <a:r>
              <a:rPr lang="en-US" baseline="0" dirty="0" smtClean="0"/>
              <a:t> se ne </a:t>
            </a:r>
            <a:r>
              <a:rPr lang="en-US" baseline="0" dirty="0" err="1" smtClean="0"/>
              <a:t>racunaju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preko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rekurzivne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funckije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Ovde</a:t>
            </a:r>
            <a:r>
              <a:rPr lang="en-US" baseline="0" dirty="0" smtClean="0"/>
              <a:t> je </a:t>
            </a:r>
            <a:r>
              <a:rPr lang="en-US" baseline="0" dirty="0" err="1" smtClean="0"/>
              <a:t>analiziramo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demonstrirat</a:t>
            </a:r>
            <a:r>
              <a:rPr lang="en-US" baseline="0" dirty="0" smtClean="0"/>
              <a:t> problem </a:t>
            </a:r>
            <a:r>
              <a:rPr lang="en-US" baseline="0" dirty="0" err="1" smtClean="0"/>
              <a:t>memorizacije</a:t>
            </a:r>
            <a:r>
              <a:rPr lang="en-US" baseline="0" dirty="0" smtClean="0"/>
              <a:t>.</a:t>
            </a:r>
          </a:p>
          <a:p>
            <a:pPr marL="0" indent="0" algn="just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301DD-B04D-4C8B-9ED5-6E7D630A01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174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 smtClean="0"/>
              <a:t>Mozemo</a:t>
            </a:r>
            <a:r>
              <a:rPr lang="sr-Latn-RS" baseline="0" dirty="0" smtClean="0"/>
              <a:t> lako implementirati preko niza.</a:t>
            </a:r>
            <a:endParaRPr lang="sr-Cyrl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301DD-B04D-4C8B-9ED5-6E7D630A016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963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Cyrl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301DD-B04D-4C8B-9ED5-6E7D630A016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222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Cyrl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301DD-B04D-4C8B-9ED5-6E7D630A016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630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 smtClean="0"/>
              <a:t>Nepoznat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broj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rekurzivnih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poziva</a:t>
            </a: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err="1" smtClean="0"/>
              <a:t>Ovde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nemamo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problema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memorizacijom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jer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svaki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poziva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tacano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jednom</a:t>
            </a: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err="1" smtClean="0"/>
              <a:t>Ovo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zapravo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predstavlja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stablo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specijalnu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klasu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grafova</a:t>
            </a:r>
            <a:r>
              <a:rPr lang="en-US" baseline="0" dirty="0" smtClean="0"/>
              <a:t>, a </a:t>
            </a:r>
            <a:r>
              <a:rPr lang="en-US" baseline="0" dirty="0" err="1" smtClean="0"/>
              <a:t>ovaj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obilazak</a:t>
            </a:r>
            <a:r>
              <a:rPr lang="en-US" baseline="0" dirty="0" smtClean="0"/>
              <a:t> DFS </a:t>
            </a:r>
            <a:r>
              <a:rPr lang="en-US" baseline="0" dirty="0" err="1" smtClean="0"/>
              <a:t>obilazak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stabla</a:t>
            </a:r>
            <a:r>
              <a:rPr lang="en-US" baseline="0" dirty="0" smtClean="0"/>
              <a:t>.</a:t>
            </a:r>
            <a:endParaRPr lang="sr-Cyrl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301DD-B04D-4C8B-9ED5-6E7D630A016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313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517569"/>
            <a:ext cx="9144000" cy="99239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5875" y="3776354"/>
            <a:ext cx="9144000" cy="1056903"/>
          </a:xfrm>
        </p:spPr>
        <p:txBody>
          <a:bodyPr>
            <a:normAutofit/>
          </a:bodyPr>
          <a:lstStyle>
            <a:lvl1pPr marL="0" indent="0" algn="ctr">
              <a:buNone/>
              <a:defRPr sz="3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sr-Cyrl-R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3D6F-D855-475C-85A4-435014E8BF56}" type="datetimeFigureOut">
              <a:rPr lang="sr-Cyrl-RS" smtClean="0"/>
              <a:t>3.2.2013.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33E9-A1D6-403D-A042-BB0AF3CF274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117241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3D6F-D855-475C-85A4-435014E8BF56}" type="datetimeFigureOut">
              <a:rPr lang="sr-Cyrl-RS" smtClean="0"/>
              <a:t>3.2.2013.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33E9-A1D6-403D-A042-BB0AF3CF274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994352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3D6F-D855-475C-85A4-435014E8BF56}" type="datetimeFigureOut">
              <a:rPr lang="sr-Cyrl-RS" smtClean="0"/>
              <a:t>3.2.2013.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33E9-A1D6-403D-A042-BB0AF3CF274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547604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365125"/>
            <a:ext cx="7772400" cy="78603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sr-Cyrl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8943"/>
            <a:ext cx="10515600" cy="483802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r-Cyrl-R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3D6F-D855-475C-85A4-435014E8BF56}" type="datetimeFigureOut">
              <a:rPr lang="sr-Cyrl-RS" smtClean="0"/>
              <a:t>3.2.2013.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33E9-A1D6-403D-A042-BB0AF3CF274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261385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3D6F-D855-475C-85A4-435014E8BF56}" type="datetimeFigureOut">
              <a:rPr lang="sr-Cyrl-RS" smtClean="0"/>
              <a:t>3.2.2013.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33E9-A1D6-403D-A042-BB0AF3CF274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990469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3D6F-D855-475C-85A4-435014E8BF56}" type="datetimeFigureOut">
              <a:rPr lang="sr-Cyrl-RS" smtClean="0"/>
              <a:t>3.2.2013.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33E9-A1D6-403D-A042-BB0AF3CF274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383850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3D6F-D855-475C-85A4-435014E8BF56}" type="datetimeFigureOut">
              <a:rPr lang="sr-Cyrl-RS" smtClean="0"/>
              <a:t>3.2.2013.</a:t>
            </a:fld>
            <a:endParaRPr lang="sr-Cyrl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33E9-A1D6-403D-A042-BB0AF3CF274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628335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3D6F-D855-475C-85A4-435014E8BF56}" type="datetimeFigureOut">
              <a:rPr lang="sr-Cyrl-RS" smtClean="0"/>
              <a:t>3.2.2013.</a:t>
            </a:fld>
            <a:endParaRPr lang="sr-Cyrl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33E9-A1D6-403D-A042-BB0AF3CF274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658219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3D6F-D855-475C-85A4-435014E8BF56}" type="datetimeFigureOut">
              <a:rPr lang="sr-Cyrl-RS" smtClean="0"/>
              <a:t>3.2.2013.</a:t>
            </a:fld>
            <a:endParaRPr lang="sr-Cyrl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33E9-A1D6-403D-A042-BB0AF3CF274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640652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3D6F-D855-475C-85A4-435014E8BF56}" type="datetimeFigureOut">
              <a:rPr lang="sr-Cyrl-RS" smtClean="0"/>
              <a:t>3.2.2013.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33E9-A1D6-403D-A042-BB0AF3CF274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729107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Cyrl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3D6F-D855-475C-85A4-435014E8BF56}" type="datetimeFigureOut">
              <a:rPr lang="sr-Cyrl-RS" smtClean="0"/>
              <a:t>3.2.2013.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33E9-A1D6-403D-A042-BB0AF3CF274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351573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83D6F-D855-475C-85A4-435014E8BF56}" type="datetimeFigureOut">
              <a:rPr lang="sr-Cyrl-RS" smtClean="0"/>
              <a:t>3.2.2013.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A33E9-A1D6-403D-A042-BB0AF3CF274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744739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 smtClean="0"/>
              <a:t>Rekurzija</a:t>
            </a:r>
            <a:endParaRPr lang="sr-Cyrl-R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dirty="0" smtClean="0"/>
              <a:t>Primeri i analiza rekurzije</a:t>
            </a:r>
            <a:endParaRPr lang="sr-Cyrl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276" y="4519004"/>
            <a:ext cx="1837447" cy="211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2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ounded Rectangle 366"/>
          <p:cNvSpPr/>
          <p:nvPr/>
        </p:nvSpPr>
        <p:spPr>
          <a:xfrm>
            <a:off x="7040170" y="5168268"/>
            <a:ext cx="381000" cy="10858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Cyrl-RS" dirty="0"/>
          </a:p>
        </p:txBody>
      </p:sp>
      <p:sp>
        <p:nvSpPr>
          <p:cNvPr id="365" name="Rounded Rectangle 364"/>
          <p:cNvSpPr/>
          <p:nvPr/>
        </p:nvSpPr>
        <p:spPr>
          <a:xfrm>
            <a:off x="1809750" y="5191125"/>
            <a:ext cx="381000" cy="10858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Cyrl-R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Ugnježdene for petlje</a:t>
            </a:r>
            <a:endParaRPr lang="sr-Cyrl-R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38943"/>
                <a:ext cx="10515600" cy="426357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sr-Latn-RS" dirty="0"/>
                  <a:t>P</a:t>
                </a:r>
                <a:r>
                  <a:rPr lang="sr-Latn-RS" dirty="0" smtClean="0"/>
                  <a:t>rimer: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=(2, 3, 4)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endParaRPr lang="sr-Cyrl-R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38943"/>
                <a:ext cx="10515600" cy="426357"/>
              </a:xfrm>
              <a:blipFill rotWithShape="0">
                <a:blip r:embed="rId2"/>
                <a:stretch>
                  <a:fillRect l="-928" t="-30000" b="-34286"/>
                </a:stretch>
              </a:blipFill>
            </p:spPr>
            <p:txBody>
              <a:bodyPr/>
              <a:lstStyle/>
              <a:p>
                <a:r>
                  <a:rPr lang="sr-Cyrl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ounded Rectangle 48"/>
          <p:cNvSpPr/>
          <p:nvPr/>
        </p:nvSpPr>
        <p:spPr>
          <a:xfrm>
            <a:off x="6178550" y="1749879"/>
            <a:ext cx="209550" cy="203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1</a:t>
            </a:r>
            <a:endParaRPr lang="sr-Cyrl-RS" sz="1600" dirty="0"/>
          </a:p>
        </p:txBody>
      </p:sp>
      <p:sp>
        <p:nvSpPr>
          <p:cNvPr id="50" name="Rounded Rectangle 49"/>
          <p:cNvSpPr/>
          <p:nvPr/>
        </p:nvSpPr>
        <p:spPr>
          <a:xfrm>
            <a:off x="6178550" y="2140858"/>
            <a:ext cx="209550" cy="203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/</a:t>
            </a:r>
            <a:endParaRPr lang="sr-Cyrl-RS" sz="1600" dirty="0"/>
          </a:p>
        </p:txBody>
      </p:sp>
      <p:sp>
        <p:nvSpPr>
          <p:cNvPr id="51" name="Rounded Rectangle 50"/>
          <p:cNvSpPr/>
          <p:nvPr/>
        </p:nvSpPr>
        <p:spPr>
          <a:xfrm>
            <a:off x="6178550" y="1937658"/>
            <a:ext cx="209550" cy="203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/</a:t>
            </a:r>
            <a:endParaRPr lang="sr-Cyrl-RS" sz="1600" dirty="0"/>
          </a:p>
        </p:txBody>
      </p:sp>
      <p:sp>
        <p:nvSpPr>
          <p:cNvPr id="52" name="Rounded Rectangle 51"/>
          <p:cNvSpPr/>
          <p:nvPr/>
        </p:nvSpPr>
        <p:spPr>
          <a:xfrm>
            <a:off x="6178550" y="2344058"/>
            <a:ext cx="209550" cy="203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/</a:t>
            </a:r>
            <a:endParaRPr lang="sr-Cyrl-RS" sz="1600" dirty="0"/>
          </a:p>
        </p:txBody>
      </p:sp>
      <p:sp>
        <p:nvSpPr>
          <p:cNvPr id="145" name="Rounded Rectangle 144"/>
          <p:cNvSpPr/>
          <p:nvPr/>
        </p:nvSpPr>
        <p:spPr>
          <a:xfrm>
            <a:off x="1711325" y="2944768"/>
            <a:ext cx="209550" cy="203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600" dirty="0" smtClean="0"/>
              <a:t>2</a:t>
            </a:r>
            <a:endParaRPr lang="sr-Cyrl-RS" sz="1600" dirty="0"/>
          </a:p>
        </p:txBody>
      </p:sp>
      <p:sp>
        <p:nvSpPr>
          <p:cNvPr id="146" name="Rounded Rectangle 145"/>
          <p:cNvSpPr/>
          <p:nvPr/>
        </p:nvSpPr>
        <p:spPr>
          <a:xfrm>
            <a:off x="1711325" y="3335747"/>
            <a:ext cx="209550" cy="203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/</a:t>
            </a:r>
            <a:endParaRPr lang="sr-Cyrl-RS" sz="1600" dirty="0"/>
          </a:p>
        </p:txBody>
      </p:sp>
      <p:sp>
        <p:nvSpPr>
          <p:cNvPr id="147" name="Rounded Rectangle 146"/>
          <p:cNvSpPr/>
          <p:nvPr/>
        </p:nvSpPr>
        <p:spPr>
          <a:xfrm>
            <a:off x="1711325" y="3132547"/>
            <a:ext cx="209550" cy="203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0</a:t>
            </a:r>
            <a:endParaRPr lang="sr-Cyrl-RS" sz="1600" dirty="0"/>
          </a:p>
        </p:txBody>
      </p:sp>
      <p:sp>
        <p:nvSpPr>
          <p:cNvPr id="148" name="Rounded Rectangle 147"/>
          <p:cNvSpPr/>
          <p:nvPr/>
        </p:nvSpPr>
        <p:spPr>
          <a:xfrm>
            <a:off x="1711325" y="3538947"/>
            <a:ext cx="209550" cy="203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/</a:t>
            </a:r>
            <a:endParaRPr lang="sr-Cyrl-RS" sz="1600" dirty="0"/>
          </a:p>
        </p:txBody>
      </p:sp>
      <p:sp>
        <p:nvSpPr>
          <p:cNvPr id="149" name="Rounded Rectangle 148"/>
          <p:cNvSpPr/>
          <p:nvPr/>
        </p:nvSpPr>
        <p:spPr>
          <a:xfrm>
            <a:off x="857250" y="4145372"/>
            <a:ext cx="209550" cy="203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600" dirty="0" smtClean="0"/>
              <a:t>3</a:t>
            </a:r>
            <a:endParaRPr lang="sr-Cyrl-RS" sz="1600" dirty="0"/>
          </a:p>
        </p:txBody>
      </p:sp>
      <p:sp>
        <p:nvSpPr>
          <p:cNvPr id="150" name="Rounded Rectangle 149"/>
          <p:cNvSpPr/>
          <p:nvPr/>
        </p:nvSpPr>
        <p:spPr>
          <a:xfrm>
            <a:off x="857250" y="4536351"/>
            <a:ext cx="209550" cy="203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0</a:t>
            </a:r>
            <a:endParaRPr lang="sr-Cyrl-RS" sz="1600" dirty="0"/>
          </a:p>
        </p:txBody>
      </p:sp>
      <p:sp>
        <p:nvSpPr>
          <p:cNvPr id="151" name="Rounded Rectangle 150"/>
          <p:cNvSpPr/>
          <p:nvPr/>
        </p:nvSpPr>
        <p:spPr>
          <a:xfrm>
            <a:off x="857250" y="4333151"/>
            <a:ext cx="209550" cy="203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0</a:t>
            </a:r>
            <a:endParaRPr lang="sr-Cyrl-RS" sz="1600" dirty="0"/>
          </a:p>
        </p:txBody>
      </p:sp>
      <p:sp>
        <p:nvSpPr>
          <p:cNvPr id="152" name="Rounded Rectangle 151"/>
          <p:cNvSpPr/>
          <p:nvPr/>
        </p:nvSpPr>
        <p:spPr>
          <a:xfrm>
            <a:off x="857250" y="4739551"/>
            <a:ext cx="209550" cy="203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/</a:t>
            </a:r>
            <a:endParaRPr lang="sr-Cyrl-RS" sz="1600" dirty="0"/>
          </a:p>
        </p:txBody>
      </p:sp>
      <p:sp>
        <p:nvSpPr>
          <p:cNvPr id="153" name="Rounded Rectangle 152"/>
          <p:cNvSpPr/>
          <p:nvPr/>
        </p:nvSpPr>
        <p:spPr>
          <a:xfrm>
            <a:off x="1711325" y="4153084"/>
            <a:ext cx="209550" cy="203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600" dirty="0"/>
              <a:t>3</a:t>
            </a:r>
            <a:endParaRPr lang="sr-Cyrl-RS" sz="1600" dirty="0"/>
          </a:p>
        </p:txBody>
      </p:sp>
      <p:sp>
        <p:nvSpPr>
          <p:cNvPr id="154" name="Rounded Rectangle 153"/>
          <p:cNvSpPr/>
          <p:nvPr/>
        </p:nvSpPr>
        <p:spPr>
          <a:xfrm>
            <a:off x="1711325" y="4544063"/>
            <a:ext cx="209550" cy="203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</a:t>
            </a:r>
            <a:endParaRPr lang="sr-Cyrl-RS" sz="1600" dirty="0"/>
          </a:p>
        </p:txBody>
      </p:sp>
      <p:sp>
        <p:nvSpPr>
          <p:cNvPr id="155" name="Rounded Rectangle 154"/>
          <p:cNvSpPr/>
          <p:nvPr/>
        </p:nvSpPr>
        <p:spPr>
          <a:xfrm>
            <a:off x="1711325" y="4340863"/>
            <a:ext cx="209550" cy="203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0</a:t>
            </a:r>
            <a:endParaRPr lang="sr-Cyrl-RS" sz="1600" dirty="0"/>
          </a:p>
        </p:txBody>
      </p:sp>
      <p:sp>
        <p:nvSpPr>
          <p:cNvPr id="156" name="Rounded Rectangle 155"/>
          <p:cNvSpPr/>
          <p:nvPr/>
        </p:nvSpPr>
        <p:spPr>
          <a:xfrm>
            <a:off x="1711325" y="4747263"/>
            <a:ext cx="209550" cy="203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/</a:t>
            </a:r>
            <a:endParaRPr lang="sr-Cyrl-RS" sz="1600" dirty="0"/>
          </a:p>
        </p:txBody>
      </p:sp>
      <p:sp>
        <p:nvSpPr>
          <p:cNvPr id="157" name="Rounded Rectangle 156"/>
          <p:cNvSpPr/>
          <p:nvPr/>
        </p:nvSpPr>
        <p:spPr>
          <a:xfrm>
            <a:off x="2565399" y="4145372"/>
            <a:ext cx="209550" cy="203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600" dirty="0"/>
              <a:t>3</a:t>
            </a:r>
            <a:endParaRPr lang="sr-Cyrl-RS" sz="1600" dirty="0"/>
          </a:p>
        </p:txBody>
      </p:sp>
      <p:sp>
        <p:nvSpPr>
          <p:cNvPr id="158" name="Rounded Rectangle 157"/>
          <p:cNvSpPr/>
          <p:nvPr/>
        </p:nvSpPr>
        <p:spPr>
          <a:xfrm>
            <a:off x="2565399" y="4536351"/>
            <a:ext cx="209550" cy="203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  <a:endParaRPr lang="sr-Cyrl-RS" sz="1600" dirty="0"/>
          </a:p>
        </p:txBody>
      </p:sp>
      <p:sp>
        <p:nvSpPr>
          <p:cNvPr id="159" name="Rounded Rectangle 158"/>
          <p:cNvSpPr/>
          <p:nvPr/>
        </p:nvSpPr>
        <p:spPr>
          <a:xfrm>
            <a:off x="2565399" y="4333151"/>
            <a:ext cx="209550" cy="203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0</a:t>
            </a:r>
            <a:endParaRPr lang="sr-Cyrl-RS" sz="1600" dirty="0"/>
          </a:p>
        </p:txBody>
      </p:sp>
      <p:sp>
        <p:nvSpPr>
          <p:cNvPr id="160" name="Rounded Rectangle 159"/>
          <p:cNvSpPr/>
          <p:nvPr/>
        </p:nvSpPr>
        <p:spPr>
          <a:xfrm>
            <a:off x="2565399" y="4739551"/>
            <a:ext cx="209550" cy="203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/</a:t>
            </a:r>
            <a:endParaRPr lang="sr-Cyrl-RS" sz="1600" dirty="0"/>
          </a:p>
        </p:txBody>
      </p:sp>
      <p:sp>
        <p:nvSpPr>
          <p:cNvPr id="161" name="Rounded Rectangle 160"/>
          <p:cNvSpPr/>
          <p:nvPr/>
        </p:nvSpPr>
        <p:spPr>
          <a:xfrm>
            <a:off x="543560" y="5328288"/>
            <a:ext cx="219075" cy="20864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600" dirty="0"/>
              <a:t>4</a:t>
            </a:r>
            <a:endParaRPr lang="sr-Cyrl-RS" sz="1600" dirty="0"/>
          </a:p>
        </p:txBody>
      </p:sp>
      <p:sp>
        <p:nvSpPr>
          <p:cNvPr id="162" name="Rounded Rectangle 161"/>
          <p:cNvSpPr/>
          <p:nvPr/>
        </p:nvSpPr>
        <p:spPr>
          <a:xfrm>
            <a:off x="543560" y="5740130"/>
            <a:ext cx="209550" cy="203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0</a:t>
            </a:r>
            <a:endParaRPr lang="sr-Cyrl-RS" sz="1600" dirty="0"/>
          </a:p>
        </p:txBody>
      </p:sp>
      <p:sp>
        <p:nvSpPr>
          <p:cNvPr id="163" name="Rounded Rectangle 162"/>
          <p:cNvSpPr/>
          <p:nvPr/>
        </p:nvSpPr>
        <p:spPr>
          <a:xfrm>
            <a:off x="543560" y="5536930"/>
            <a:ext cx="209550" cy="203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0</a:t>
            </a:r>
          </a:p>
        </p:txBody>
      </p:sp>
      <p:sp>
        <p:nvSpPr>
          <p:cNvPr id="164" name="Rounded Rectangle 163"/>
          <p:cNvSpPr/>
          <p:nvPr/>
        </p:nvSpPr>
        <p:spPr>
          <a:xfrm>
            <a:off x="543560" y="5943330"/>
            <a:ext cx="209550" cy="203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0</a:t>
            </a:r>
            <a:endParaRPr lang="sr-Cyrl-RS" sz="1600" dirty="0"/>
          </a:p>
        </p:txBody>
      </p:sp>
      <p:sp>
        <p:nvSpPr>
          <p:cNvPr id="165" name="Rounded Rectangle 164"/>
          <p:cNvSpPr/>
          <p:nvPr/>
        </p:nvSpPr>
        <p:spPr>
          <a:xfrm>
            <a:off x="1016635" y="5318763"/>
            <a:ext cx="219075" cy="20864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600" dirty="0"/>
              <a:t>4</a:t>
            </a:r>
            <a:endParaRPr lang="sr-Cyrl-RS" sz="1600" dirty="0"/>
          </a:p>
        </p:txBody>
      </p:sp>
      <p:sp>
        <p:nvSpPr>
          <p:cNvPr id="166" name="Rounded Rectangle 165"/>
          <p:cNvSpPr/>
          <p:nvPr/>
        </p:nvSpPr>
        <p:spPr>
          <a:xfrm>
            <a:off x="1016635" y="5730605"/>
            <a:ext cx="209550" cy="203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0</a:t>
            </a:r>
            <a:endParaRPr lang="sr-Cyrl-RS" sz="1600" dirty="0"/>
          </a:p>
        </p:txBody>
      </p:sp>
      <p:sp>
        <p:nvSpPr>
          <p:cNvPr id="167" name="Rounded Rectangle 166"/>
          <p:cNvSpPr/>
          <p:nvPr/>
        </p:nvSpPr>
        <p:spPr>
          <a:xfrm>
            <a:off x="1016635" y="5527405"/>
            <a:ext cx="209550" cy="203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0</a:t>
            </a:r>
            <a:endParaRPr lang="sr-Cyrl-RS" sz="1600" dirty="0"/>
          </a:p>
        </p:txBody>
      </p:sp>
      <p:sp>
        <p:nvSpPr>
          <p:cNvPr id="168" name="Rounded Rectangle 167"/>
          <p:cNvSpPr/>
          <p:nvPr/>
        </p:nvSpPr>
        <p:spPr>
          <a:xfrm>
            <a:off x="1016635" y="5933805"/>
            <a:ext cx="209550" cy="203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</a:t>
            </a:r>
            <a:endParaRPr lang="sr-Cyrl-RS" sz="1600" dirty="0"/>
          </a:p>
        </p:txBody>
      </p:sp>
      <p:sp>
        <p:nvSpPr>
          <p:cNvPr id="169" name="Rounded Rectangle 168"/>
          <p:cNvSpPr/>
          <p:nvPr/>
        </p:nvSpPr>
        <p:spPr>
          <a:xfrm>
            <a:off x="1457960" y="5309238"/>
            <a:ext cx="219075" cy="20864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600" dirty="0"/>
              <a:t>4</a:t>
            </a:r>
            <a:endParaRPr lang="sr-Cyrl-RS" sz="1600" dirty="0"/>
          </a:p>
        </p:txBody>
      </p:sp>
      <p:sp>
        <p:nvSpPr>
          <p:cNvPr id="170" name="Rounded Rectangle 169"/>
          <p:cNvSpPr/>
          <p:nvPr/>
        </p:nvSpPr>
        <p:spPr>
          <a:xfrm>
            <a:off x="1457960" y="5721080"/>
            <a:ext cx="209550" cy="203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</a:t>
            </a:r>
            <a:endParaRPr lang="sr-Cyrl-RS" sz="1600" dirty="0"/>
          </a:p>
        </p:txBody>
      </p:sp>
      <p:sp>
        <p:nvSpPr>
          <p:cNvPr id="171" name="Rounded Rectangle 170"/>
          <p:cNvSpPr/>
          <p:nvPr/>
        </p:nvSpPr>
        <p:spPr>
          <a:xfrm>
            <a:off x="1457960" y="5517880"/>
            <a:ext cx="209550" cy="203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0</a:t>
            </a:r>
            <a:endParaRPr lang="sr-Cyrl-RS" sz="1600" dirty="0"/>
          </a:p>
        </p:txBody>
      </p:sp>
      <p:sp>
        <p:nvSpPr>
          <p:cNvPr id="172" name="Rounded Rectangle 171"/>
          <p:cNvSpPr/>
          <p:nvPr/>
        </p:nvSpPr>
        <p:spPr>
          <a:xfrm>
            <a:off x="1457960" y="5924280"/>
            <a:ext cx="209550" cy="203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0</a:t>
            </a:r>
            <a:endParaRPr lang="sr-Cyrl-RS" sz="1600" dirty="0"/>
          </a:p>
        </p:txBody>
      </p:sp>
      <p:sp>
        <p:nvSpPr>
          <p:cNvPr id="173" name="Rounded Rectangle 172"/>
          <p:cNvSpPr/>
          <p:nvPr/>
        </p:nvSpPr>
        <p:spPr>
          <a:xfrm>
            <a:off x="1886585" y="5318763"/>
            <a:ext cx="219075" cy="20864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600" dirty="0"/>
              <a:t>4</a:t>
            </a:r>
            <a:endParaRPr lang="sr-Cyrl-RS" sz="1600" dirty="0"/>
          </a:p>
        </p:txBody>
      </p:sp>
      <p:sp>
        <p:nvSpPr>
          <p:cNvPr id="174" name="Rounded Rectangle 173"/>
          <p:cNvSpPr/>
          <p:nvPr/>
        </p:nvSpPr>
        <p:spPr>
          <a:xfrm>
            <a:off x="1886585" y="5730605"/>
            <a:ext cx="209550" cy="203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1</a:t>
            </a:r>
            <a:endParaRPr lang="sr-Cyrl-RS" sz="1600" dirty="0"/>
          </a:p>
        </p:txBody>
      </p:sp>
      <p:sp>
        <p:nvSpPr>
          <p:cNvPr id="175" name="Rounded Rectangle 174"/>
          <p:cNvSpPr/>
          <p:nvPr/>
        </p:nvSpPr>
        <p:spPr>
          <a:xfrm>
            <a:off x="1886585" y="5527405"/>
            <a:ext cx="209550" cy="203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0</a:t>
            </a:r>
            <a:endParaRPr lang="sr-Cyrl-RS" sz="1600" dirty="0"/>
          </a:p>
        </p:txBody>
      </p:sp>
      <p:sp>
        <p:nvSpPr>
          <p:cNvPr id="176" name="Rounded Rectangle 175"/>
          <p:cNvSpPr/>
          <p:nvPr/>
        </p:nvSpPr>
        <p:spPr>
          <a:xfrm>
            <a:off x="1886585" y="5933805"/>
            <a:ext cx="209550" cy="203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</a:t>
            </a:r>
            <a:endParaRPr lang="sr-Cyrl-RS" sz="1600" dirty="0"/>
          </a:p>
        </p:txBody>
      </p:sp>
      <p:sp>
        <p:nvSpPr>
          <p:cNvPr id="177" name="Rounded Rectangle 176"/>
          <p:cNvSpPr/>
          <p:nvPr/>
        </p:nvSpPr>
        <p:spPr>
          <a:xfrm>
            <a:off x="2323146" y="5301526"/>
            <a:ext cx="219075" cy="20864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600" dirty="0"/>
              <a:t>4</a:t>
            </a:r>
            <a:endParaRPr lang="sr-Cyrl-RS" sz="1600" dirty="0"/>
          </a:p>
        </p:txBody>
      </p:sp>
      <p:sp>
        <p:nvSpPr>
          <p:cNvPr id="178" name="Rounded Rectangle 177"/>
          <p:cNvSpPr/>
          <p:nvPr/>
        </p:nvSpPr>
        <p:spPr>
          <a:xfrm>
            <a:off x="2323146" y="5713368"/>
            <a:ext cx="209550" cy="203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  <a:endParaRPr lang="sr-Cyrl-RS" sz="1600" dirty="0"/>
          </a:p>
        </p:txBody>
      </p:sp>
      <p:sp>
        <p:nvSpPr>
          <p:cNvPr id="179" name="Rounded Rectangle 178"/>
          <p:cNvSpPr/>
          <p:nvPr/>
        </p:nvSpPr>
        <p:spPr>
          <a:xfrm>
            <a:off x="2323146" y="5510168"/>
            <a:ext cx="209550" cy="203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0</a:t>
            </a:r>
            <a:endParaRPr lang="sr-Cyrl-RS" sz="1600" dirty="0"/>
          </a:p>
        </p:txBody>
      </p:sp>
      <p:sp>
        <p:nvSpPr>
          <p:cNvPr id="180" name="Rounded Rectangle 179"/>
          <p:cNvSpPr/>
          <p:nvPr/>
        </p:nvSpPr>
        <p:spPr>
          <a:xfrm>
            <a:off x="2323146" y="5916568"/>
            <a:ext cx="209550" cy="203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0</a:t>
            </a:r>
            <a:endParaRPr lang="sr-Cyrl-RS" sz="1600" dirty="0"/>
          </a:p>
        </p:txBody>
      </p:sp>
      <p:sp>
        <p:nvSpPr>
          <p:cNvPr id="181" name="Rounded Rectangle 180"/>
          <p:cNvSpPr/>
          <p:nvPr/>
        </p:nvSpPr>
        <p:spPr>
          <a:xfrm>
            <a:off x="2751771" y="5311051"/>
            <a:ext cx="219075" cy="20864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600" dirty="0"/>
              <a:t>4</a:t>
            </a:r>
            <a:endParaRPr lang="sr-Cyrl-RS" sz="1600" dirty="0"/>
          </a:p>
        </p:txBody>
      </p:sp>
      <p:sp>
        <p:nvSpPr>
          <p:cNvPr id="182" name="Rounded Rectangle 181"/>
          <p:cNvSpPr/>
          <p:nvPr/>
        </p:nvSpPr>
        <p:spPr>
          <a:xfrm>
            <a:off x="2751771" y="5722893"/>
            <a:ext cx="209550" cy="203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  <a:endParaRPr lang="sr-Cyrl-RS" sz="1600" dirty="0"/>
          </a:p>
        </p:txBody>
      </p:sp>
      <p:sp>
        <p:nvSpPr>
          <p:cNvPr id="183" name="Rounded Rectangle 182"/>
          <p:cNvSpPr/>
          <p:nvPr/>
        </p:nvSpPr>
        <p:spPr>
          <a:xfrm>
            <a:off x="2751771" y="5519693"/>
            <a:ext cx="209550" cy="203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0</a:t>
            </a:r>
            <a:endParaRPr lang="sr-Cyrl-RS" sz="1600" dirty="0"/>
          </a:p>
        </p:txBody>
      </p:sp>
      <p:sp>
        <p:nvSpPr>
          <p:cNvPr id="184" name="Rounded Rectangle 183"/>
          <p:cNvSpPr/>
          <p:nvPr/>
        </p:nvSpPr>
        <p:spPr>
          <a:xfrm>
            <a:off x="2751771" y="5926093"/>
            <a:ext cx="209550" cy="203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1</a:t>
            </a:r>
            <a:endParaRPr lang="sr-Cyrl-RS" sz="1600" dirty="0"/>
          </a:p>
        </p:txBody>
      </p:sp>
      <p:sp>
        <p:nvSpPr>
          <p:cNvPr id="185" name="Rounded Rectangle 184"/>
          <p:cNvSpPr/>
          <p:nvPr/>
        </p:nvSpPr>
        <p:spPr>
          <a:xfrm>
            <a:off x="4806950" y="2944768"/>
            <a:ext cx="209550" cy="203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600" dirty="0" smtClean="0"/>
              <a:t>2</a:t>
            </a:r>
            <a:endParaRPr lang="sr-Cyrl-RS" sz="1600" dirty="0"/>
          </a:p>
        </p:txBody>
      </p:sp>
      <p:sp>
        <p:nvSpPr>
          <p:cNvPr id="186" name="Rounded Rectangle 185"/>
          <p:cNvSpPr/>
          <p:nvPr/>
        </p:nvSpPr>
        <p:spPr>
          <a:xfrm>
            <a:off x="4806950" y="3335747"/>
            <a:ext cx="209550" cy="203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/</a:t>
            </a:r>
            <a:endParaRPr lang="sr-Cyrl-RS" sz="1600" dirty="0"/>
          </a:p>
        </p:txBody>
      </p:sp>
      <p:sp>
        <p:nvSpPr>
          <p:cNvPr id="187" name="Rounded Rectangle 186"/>
          <p:cNvSpPr/>
          <p:nvPr/>
        </p:nvSpPr>
        <p:spPr>
          <a:xfrm>
            <a:off x="4806950" y="3132547"/>
            <a:ext cx="209550" cy="203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</a:t>
            </a:r>
            <a:endParaRPr lang="sr-Cyrl-RS" sz="1600" dirty="0"/>
          </a:p>
        </p:txBody>
      </p:sp>
      <p:sp>
        <p:nvSpPr>
          <p:cNvPr id="188" name="Rounded Rectangle 187"/>
          <p:cNvSpPr/>
          <p:nvPr/>
        </p:nvSpPr>
        <p:spPr>
          <a:xfrm>
            <a:off x="4806950" y="3538947"/>
            <a:ext cx="209550" cy="203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/</a:t>
            </a:r>
            <a:endParaRPr lang="sr-Cyrl-RS" sz="1600" dirty="0"/>
          </a:p>
        </p:txBody>
      </p:sp>
      <p:sp>
        <p:nvSpPr>
          <p:cNvPr id="189" name="Rounded Rectangle 188"/>
          <p:cNvSpPr/>
          <p:nvPr/>
        </p:nvSpPr>
        <p:spPr>
          <a:xfrm>
            <a:off x="3952875" y="4145372"/>
            <a:ext cx="209550" cy="203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600" dirty="0" smtClean="0"/>
              <a:t>3</a:t>
            </a:r>
            <a:endParaRPr lang="sr-Cyrl-RS" sz="1600" dirty="0"/>
          </a:p>
        </p:txBody>
      </p:sp>
      <p:sp>
        <p:nvSpPr>
          <p:cNvPr id="190" name="Rounded Rectangle 189"/>
          <p:cNvSpPr/>
          <p:nvPr/>
        </p:nvSpPr>
        <p:spPr>
          <a:xfrm>
            <a:off x="3952875" y="4536351"/>
            <a:ext cx="209550" cy="203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0</a:t>
            </a:r>
            <a:endParaRPr lang="sr-Cyrl-RS" sz="1600" dirty="0"/>
          </a:p>
        </p:txBody>
      </p:sp>
      <p:sp>
        <p:nvSpPr>
          <p:cNvPr id="191" name="Rounded Rectangle 190"/>
          <p:cNvSpPr/>
          <p:nvPr/>
        </p:nvSpPr>
        <p:spPr>
          <a:xfrm>
            <a:off x="3952875" y="4333151"/>
            <a:ext cx="209550" cy="203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</a:t>
            </a:r>
            <a:endParaRPr lang="sr-Cyrl-RS" sz="1600" dirty="0"/>
          </a:p>
        </p:txBody>
      </p:sp>
      <p:sp>
        <p:nvSpPr>
          <p:cNvPr id="192" name="Rounded Rectangle 191"/>
          <p:cNvSpPr/>
          <p:nvPr/>
        </p:nvSpPr>
        <p:spPr>
          <a:xfrm>
            <a:off x="3952875" y="4739551"/>
            <a:ext cx="209550" cy="203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/</a:t>
            </a:r>
            <a:endParaRPr lang="sr-Cyrl-RS" sz="1600" dirty="0"/>
          </a:p>
        </p:txBody>
      </p:sp>
      <p:sp>
        <p:nvSpPr>
          <p:cNvPr id="193" name="Rounded Rectangle 192"/>
          <p:cNvSpPr/>
          <p:nvPr/>
        </p:nvSpPr>
        <p:spPr>
          <a:xfrm>
            <a:off x="4806950" y="4153084"/>
            <a:ext cx="209550" cy="203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600" dirty="0"/>
              <a:t>3</a:t>
            </a:r>
            <a:endParaRPr lang="sr-Cyrl-RS" sz="1600" dirty="0"/>
          </a:p>
        </p:txBody>
      </p:sp>
      <p:sp>
        <p:nvSpPr>
          <p:cNvPr id="194" name="Rounded Rectangle 193"/>
          <p:cNvSpPr/>
          <p:nvPr/>
        </p:nvSpPr>
        <p:spPr>
          <a:xfrm>
            <a:off x="4806950" y="4544063"/>
            <a:ext cx="209550" cy="203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1</a:t>
            </a:r>
            <a:endParaRPr lang="sr-Cyrl-RS" sz="1600" dirty="0"/>
          </a:p>
        </p:txBody>
      </p:sp>
      <p:sp>
        <p:nvSpPr>
          <p:cNvPr id="195" name="Rounded Rectangle 194"/>
          <p:cNvSpPr/>
          <p:nvPr/>
        </p:nvSpPr>
        <p:spPr>
          <a:xfrm>
            <a:off x="4806950" y="4340863"/>
            <a:ext cx="209550" cy="203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1</a:t>
            </a:r>
            <a:endParaRPr lang="sr-Cyrl-RS" sz="1600" dirty="0"/>
          </a:p>
        </p:txBody>
      </p:sp>
      <p:sp>
        <p:nvSpPr>
          <p:cNvPr id="196" name="Rounded Rectangle 195"/>
          <p:cNvSpPr/>
          <p:nvPr/>
        </p:nvSpPr>
        <p:spPr>
          <a:xfrm>
            <a:off x="4806950" y="4747263"/>
            <a:ext cx="209550" cy="203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/</a:t>
            </a:r>
            <a:endParaRPr lang="sr-Cyrl-RS" sz="1600" dirty="0"/>
          </a:p>
        </p:txBody>
      </p:sp>
      <p:sp>
        <p:nvSpPr>
          <p:cNvPr id="197" name="Rounded Rectangle 196"/>
          <p:cNvSpPr/>
          <p:nvPr/>
        </p:nvSpPr>
        <p:spPr>
          <a:xfrm>
            <a:off x="5641817" y="4153084"/>
            <a:ext cx="209550" cy="203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600" dirty="0"/>
              <a:t>3</a:t>
            </a:r>
            <a:endParaRPr lang="sr-Cyrl-RS" sz="1600" dirty="0"/>
          </a:p>
        </p:txBody>
      </p:sp>
      <p:sp>
        <p:nvSpPr>
          <p:cNvPr id="198" name="Rounded Rectangle 197"/>
          <p:cNvSpPr/>
          <p:nvPr/>
        </p:nvSpPr>
        <p:spPr>
          <a:xfrm>
            <a:off x="5641817" y="4544063"/>
            <a:ext cx="209550" cy="203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2</a:t>
            </a:r>
            <a:endParaRPr lang="sr-Cyrl-RS" sz="1600" dirty="0"/>
          </a:p>
        </p:txBody>
      </p:sp>
      <p:sp>
        <p:nvSpPr>
          <p:cNvPr id="199" name="Rounded Rectangle 198"/>
          <p:cNvSpPr/>
          <p:nvPr/>
        </p:nvSpPr>
        <p:spPr>
          <a:xfrm>
            <a:off x="5641817" y="4340863"/>
            <a:ext cx="209550" cy="203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1</a:t>
            </a:r>
            <a:endParaRPr lang="sr-Cyrl-RS" sz="1600" dirty="0"/>
          </a:p>
        </p:txBody>
      </p:sp>
      <p:sp>
        <p:nvSpPr>
          <p:cNvPr id="200" name="Rounded Rectangle 199"/>
          <p:cNvSpPr/>
          <p:nvPr/>
        </p:nvSpPr>
        <p:spPr>
          <a:xfrm>
            <a:off x="5641817" y="4747263"/>
            <a:ext cx="209550" cy="203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/</a:t>
            </a:r>
            <a:endParaRPr lang="sr-Cyrl-RS" sz="1600" dirty="0"/>
          </a:p>
        </p:txBody>
      </p:sp>
      <p:sp>
        <p:nvSpPr>
          <p:cNvPr id="201" name="Rounded Rectangle 200"/>
          <p:cNvSpPr/>
          <p:nvPr/>
        </p:nvSpPr>
        <p:spPr>
          <a:xfrm>
            <a:off x="3639185" y="5328288"/>
            <a:ext cx="219075" cy="20864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600" dirty="0"/>
              <a:t>4</a:t>
            </a:r>
            <a:endParaRPr lang="sr-Cyrl-RS" sz="1600" dirty="0"/>
          </a:p>
        </p:txBody>
      </p:sp>
      <p:sp>
        <p:nvSpPr>
          <p:cNvPr id="202" name="Rounded Rectangle 201"/>
          <p:cNvSpPr/>
          <p:nvPr/>
        </p:nvSpPr>
        <p:spPr>
          <a:xfrm>
            <a:off x="3639185" y="5740130"/>
            <a:ext cx="209550" cy="203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0</a:t>
            </a:r>
            <a:endParaRPr lang="sr-Cyrl-RS" sz="1600" dirty="0"/>
          </a:p>
        </p:txBody>
      </p:sp>
      <p:sp>
        <p:nvSpPr>
          <p:cNvPr id="203" name="Rounded Rectangle 202"/>
          <p:cNvSpPr/>
          <p:nvPr/>
        </p:nvSpPr>
        <p:spPr>
          <a:xfrm>
            <a:off x="3639185" y="5536930"/>
            <a:ext cx="209550" cy="203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1</a:t>
            </a:r>
            <a:endParaRPr lang="sr-Cyrl-RS" sz="1600" dirty="0"/>
          </a:p>
        </p:txBody>
      </p:sp>
      <p:sp>
        <p:nvSpPr>
          <p:cNvPr id="205" name="Rounded Rectangle 204"/>
          <p:cNvSpPr/>
          <p:nvPr/>
        </p:nvSpPr>
        <p:spPr>
          <a:xfrm>
            <a:off x="4112260" y="5318763"/>
            <a:ext cx="219075" cy="20864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600" dirty="0"/>
              <a:t>4</a:t>
            </a:r>
            <a:endParaRPr lang="sr-Cyrl-RS" sz="1600" dirty="0"/>
          </a:p>
        </p:txBody>
      </p:sp>
      <p:sp>
        <p:nvSpPr>
          <p:cNvPr id="206" name="Rounded Rectangle 205"/>
          <p:cNvSpPr/>
          <p:nvPr/>
        </p:nvSpPr>
        <p:spPr>
          <a:xfrm>
            <a:off x="4112260" y="5730605"/>
            <a:ext cx="209550" cy="203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0</a:t>
            </a:r>
            <a:endParaRPr lang="sr-Cyrl-RS" sz="1600" dirty="0"/>
          </a:p>
        </p:txBody>
      </p:sp>
      <p:sp>
        <p:nvSpPr>
          <p:cNvPr id="207" name="Rounded Rectangle 206"/>
          <p:cNvSpPr/>
          <p:nvPr/>
        </p:nvSpPr>
        <p:spPr>
          <a:xfrm>
            <a:off x="4112260" y="5527405"/>
            <a:ext cx="209550" cy="203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1</a:t>
            </a:r>
            <a:endParaRPr lang="sr-Cyrl-RS" sz="1600" dirty="0"/>
          </a:p>
        </p:txBody>
      </p:sp>
      <p:sp>
        <p:nvSpPr>
          <p:cNvPr id="209" name="Rounded Rectangle 208"/>
          <p:cNvSpPr/>
          <p:nvPr/>
        </p:nvSpPr>
        <p:spPr>
          <a:xfrm>
            <a:off x="4553585" y="5309238"/>
            <a:ext cx="219075" cy="20864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600" dirty="0"/>
              <a:t>4</a:t>
            </a:r>
            <a:endParaRPr lang="sr-Cyrl-RS" sz="1600" dirty="0"/>
          </a:p>
        </p:txBody>
      </p:sp>
      <p:sp>
        <p:nvSpPr>
          <p:cNvPr id="210" name="Rounded Rectangle 209"/>
          <p:cNvSpPr/>
          <p:nvPr/>
        </p:nvSpPr>
        <p:spPr>
          <a:xfrm>
            <a:off x="4553585" y="5721080"/>
            <a:ext cx="209550" cy="203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1</a:t>
            </a:r>
            <a:endParaRPr lang="sr-Cyrl-RS" sz="1600" dirty="0"/>
          </a:p>
        </p:txBody>
      </p:sp>
      <p:sp>
        <p:nvSpPr>
          <p:cNvPr id="211" name="Rounded Rectangle 210"/>
          <p:cNvSpPr/>
          <p:nvPr/>
        </p:nvSpPr>
        <p:spPr>
          <a:xfrm>
            <a:off x="4553585" y="5517880"/>
            <a:ext cx="209550" cy="203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1</a:t>
            </a:r>
            <a:endParaRPr lang="sr-Cyrl-RS" sz="1600" dirty="0"/>
          </a:p>
        </p:txBody>
      </p:sp>
      <p:sp>
        <p:nvSpPr>
          <p:cNvPr id="213" name="Rounded Rectangle 212"/>
          <p:cNvSpPr/>
          <p:nvPr/>
        </p:nvSpPr>
        <p:spPr>
          <a:xfrm>
            <a:off x="4982210" y="5318763"/>
            <a:ext cx="219075" cy="20864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600" dirty="0"/>
              <a:t>4</a:t>
            </a:r>
            <a:endParaRPr lang="sr-Cyrl-RS" sz="1600" dirty="0"/>
          </a:p>
        </p:txBody>
      </p:sp>
      <p:sp>
        <p:nvSpPr>
          <p:cNvPr id="214" name="Rounded Rectangle 213"/>
          <p:cNvSpPr/>
          <p:nvPr/>
        </p:nvSpPr>
        <p:spPr>
          <a:xfrm>
            <a:off x="4982210" y="5730605"/>
            <a:ext cx="209550" cy="203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1</a:t>
            </a:r>
            <a:endParaRPr lang="sr-Cyrl-RS" sz="1600" dirty="0"/>
          </a:p>
        </p:txBody>
      </p:sp>
      <p:sp>
        <p:nvSpPr>
          <p:cNvPr id="215" name="Rounded Rectangle 214"/>
          <p:cNvSpPr/>
          <p:nvPr/>
        </p:nvSpPr>
        <p:spPr>
          <a:xfrm>
            <a:off x="4982210" y="5527405"/>
            <a:ext cx="209550" cy="203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</a:t>
            </a:r>
            <a:endParaRPr lang="sr-Cyrl-RS" sz="1600" dirty="0"/>
          </a:p>
        </p:txBody>
      </p:sp>
      <p:sp>
        <p:nvSpPr>
          <p:cNvPr id="217" name="Rounded Rectangle 216"/>
          <p:cNvSpPr/>
          <p:nvPr/>
        </p:nvSpPr>
        <p:spPr>
          <a:xfrm>
            <a:off x="5399564" y="5309238"/>
            <a:ext cx="219075" cy="20864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600" dirty="0"/>
              <a:t>4</a:t>
            </a:r>
            <a:endParaRPr lang="sr-Cyrl-RS" sz="1600" dirty="0"/>
          </a:p>
        </p:txBody>
      </p:sp>
      <p:sp>
        <p:nvSpPr>
          <p:cNvPr id="218" name="Rounded Rectangle 217"/>
          <p:cNvSpPr/>
          <p:nvPr/>
        </p:nvSpPr>
        <p:spPr>
          <a:xfrm>
            <a:off x="5399564" y="5721080"/>
            <a:ext cx="209550" cy="203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  <a:endParaRPr lang="sr-Cyrl-RS" sz="1600" dirty="0"/>
          </a:p>
        </p:txBody>
      </p:sp>
      <p:sp>
        <p:nvSpPr>
          <p:cNvPr id="219" name="Rounded Rectangle 218"/>
          <p:cNvSpPr/>
          <p:nvPr/>
        </p:nvSpPr>
        <p:spPr>
          <a:xfrm>
            <a:off x="5399564" y="5517880"/>
            <a:ext cx="209550" cy="203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</a:t>
            </a:r>
            <a:endParaRPr lang="sr-Cyrl-RS" sz="1600" dirty="0"/>
          </a:p>
        </p:txBody>
      </p:sp>
      <p:sp>
        <p:nvSpPr>
          <p:cNvPr id="221" name="Rounded Rectangle 220"/>
          <p:cNvSpPr/>
          <p:nvPr/>
        </p:nvSpPr>
        <p:spPr>
          <a:xfrm>
            <a:off x="5828189" y="5318763"/>
            <a:ext cx="219075" cy="20864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600" dirty="0"/>
              <a:t>4</a:t>
            </a:r>
            <a:endParaRPr lang="sr-Cyrl-RS" sz="1600" dirty="0"/>
          </a:p>
        </p:txBody>
      </p:sp>
      <p:sp>
        <p:nvSpPr>
          <p:cNvPr id="222" name="Rounded Rectangle 221"/>
          <p:cNvSpPr/>
          <p:nvPr/>
        </p:nvSpPr>
        <p:spPr>
          <a:xfrm>
            <a:off x="5828189" y="5730605"/>
            <a:ext cx="209550" cy="203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  <a:endParaRPr lang="sr-Cyrl-RS" sz="1600" dirty="0"/>
          </a:p>
        </p:txBody>
      </p:sp>
      <p:sp>
        <p:nvSpPr>
          <p:cNvPr id="223" name="Rounded Rectangle 222"/>
          <p:cNvSpPr/>
          <p:nvPr/>
        </p:nvSpPr>
        <p:spPr>
          <a:xfrm>
            <a:off x="5828189" y="5527405"/>
            <a:ext cx="209550" cy="203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</a:t>
            </a:r>
            <a:endParaRPr lang="sr-Cyrl-RS" sz="1600" dirty="0"/>
          </a:p>
        </p:txBody>
      </p:sp>
      <p:sp>
        <p:nvSpPr>
          <p:cNvPr id="225" name="Rounded Rectangle 224"/>
          <p:cNvSpPr/>
          <p:nvPr/>
        </p:nvSpPr>
        <p:spPr>
          <a:xfrm>
            <a:off x="7807325" y="2944768"/>
            <a:ext cx="209550" cy="203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600" dirty="0" smtClean="0"/>
              <a:t>2</a:t>
            </a:r>
            <a:endParaRPr lang="sr-Cyrl-RS" sz="1600" dirty="0"/>
          </a:p>
        </p:txBody>
      </p:sp>
      <p:sp>
        <p:nvSpPr>
          <p:cNvPr id="226" name="Rounded Rectangle 225"/>
          <p:cNvSpPr/>
          <p:nvPr/>
        </p:nvSpPr>
        <p:spPr>
          <a:xfrm>
            <a:off x="7807325" y="3335747"/>
            <a:ext cx="209550" cy="203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/</a:t>
            </a:r>
            <a:endParaRPr lang="sr-Cyrl-RS" sz="1600" dirty="0"/>
          </a:p>
        </p:txBody>
      </p:sp>
      <p:sp>
        <p:nvSpPr>
          <p:cNvPr id="227" name="Rounded Rectangle 226"/>
          <p:cNvSpPr/>
          <p:nvPr/>
        </p:nvSpPr>
        <p:spPr>
          <a:xfrm>
            <a:off x="7807325" y="3132547"/>
            <a:ext cx="209550" cy="203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  <a:endParaRPr lang="sr-Cyrl-RS" sz="1600" dirty="0"/>
          </a:p>
        </p:txBody>
      </p:sp>
      <p:sp>
        <p:nvSpPr>
          <p:cNvPr id="228" name="Rounded Rectangle 227"/>
          <p:cNvSpPr/>
          <p:nvPr/>
        </p:nvSpPr>
        <p:spPr>
          <a:xfrm>
            <a:off x="7807325" y="3538947"/>
            <a:ext cx="209550" cy="203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/</a:t>
            </a:r>
            <a:endParaRPr lang="sr-Cyrl-RS" sz="1600" dirty="0"/>
          </a:p>
        </p:txBody>
      </p:sp>
      <p:sp>
        <p:nvSpPr>
          <p:cNvPr id="229" name="Rounded Rectangle 228"/>
          <p:cNvSpPr/>
          <p:nvPr/>
        </p:nvSpPr>
        <p:spPr>
          <a:xfrm>
            <a:off x="6953250" y="4145372"/>
            <a:ext cx="209550" cy="203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600" dirty="0" smtClean="0"/>
              <a:t>3</a:t>
            </a:r>
            <a:endParaRPr lang="sr-Cyrl-RS" sz="1600" dirty="0"/>
          </a:p>
        </p:txBody>
      </p:sp>
      <p:sp>
        <p:nvSpPr>
          <p:cNvPr id="230" name="Rounded Rectangle 229"/>
          <p:cNvSpPr/>
          <p:nvPr/>
        </p:nvSpPr>
        <p:spPr>
          <a:xfrm>
            <a:off x="6953250" y="4536351"/>
            <a:ext cx="209550" cy="203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0</a:t>
            </a:r>
            <a:endParaRPr lang="sr-Cyrl-RS" sz="1600" dirty="0"/>
          </a:p>
        </p:txBody>
      </p:sp>
      <p:sp>
        <p:nvSpPr>
          <p:cNvPr id="231" name="Rounded Rectangle 230"/>
          <p:cNvSpPr/>
          <p:nvPr/>
        </p:nvSpPr>
        <p:spPr>
          <a:xfrm>
            <a:off x="6953250" y="4333151"/>
            <a:ext cx="209550" cy="203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  <a:endParaRPr lang="sr-Cyrl-RS" sz="1600" dirty="0"/>
          </a:p>
        </p:txBody>
      </p:sp>
      <p:sp>
        <p:nvSpPr>
          <p:cNvPr id="232" name="Rounded Rectangle 231"/>
          <p:cNvSpPr/>
          <p:nvPr/>
        </p:nvSpPr>
        <p:spPr>
          <a:xfrm>
            <a:off x="6953250" y="4739551"/>
            <a:ext cx="209550" cy="203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/</a:t>
            </a:r>
            <a:endParaRPr lang="sr-Cyrl-RS" sz="1600" dirty="0"/>
          </a:p>
        </p:txBody>
      </p:sp>
      <p:sp>
        <p:nvSpPr>
          <p:cNvPr id="233" name="Rounded Rectangle 232"/>
          <p:cNvSpPr/>
          <p:nvPr/>
        </p:nvSpPr>
        <p:spPr>
          <a:xfrm>
            <a:off x="7807325" y="4153084"/>
            <a:ext cx="209550" cy="203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600" dirty="0"/>
              <a:t>3</a:t>
            </a:r>
            <a:endParaRPr lang="sr-Cyrl-RS" sz="1600" dirty="0"/>
          </a:p>
        </p:txBody>
      </p:sp>
      <p:sp>
        <p:nvSpPr>
          <p:cNvPr id="234" name="Rounded Rectangle 233"/>
          <p:cNvSpPr/>
          <p:nvPr/>
        </p:nvSpPr>
        <p:spPr>
          <a:xfrm>
            <a:off x="7807325" y="4544063"/>
            <a:ext cx="209550" cy="203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1</a:t>
            </a:r>
            <a:endParaRPr lang="sr-Cyrl-RS" sz="1600" dirty="0"/>
          </a:p>
        </p:txBody>
      </p:sp>
      <p:sp>
        <p:nvSpPr>
          <p:cNvPr id="235" name="Rounded Rectangle 234"/>
          <p:cNvSpPr/>
          <p:nvPr/>
        </p:nvSpPr>
        <p:spPr>
          <a:xfrm>
            <a:off x="7807325" y="4340863"/>
            <a:ext cx="209550" cy="203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  <a:endParaRPr lang="sr-Cyrl-RS" sz="1600" dirty="0"/>
          </a:p>
        </p:txBody>
      </p:sp>
      <p:sp>
        <p:nvSpPr>
          <p:cNvPr id="236" name="Rounded Rectangle 235"/>
          <p:cNvSpPr/>
          <p:nvPr/>
        </p:nvSpPr>
        <p:spPr>
          <a:xfrm>
            <a:off x="7807325" y="4747263"/>
            <a:ext cx="209550" cy="203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/</a:t>
            </a:r>
            <a:endParaRPr lang="sr-Cyrl-RS" sz="1600" dirty="0"/>
          </a:p>
        </p:txBody>
      </p:sp>
      <p:sp>
        <p:nvSpPr>
          <p:cNvPr id="237" name="Rounded Rectangle 236"/>
          <p:cNvSpPr/>
          <p:nvPr/>
        </p:nvSpPr>
        <p:spPr>
          <a:xfrm>
            <a:off x="8642192" y="4143197"/>
            <a:ext cx="209550" cy="203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600" dirty="0"/>
              <a:t>3</a:t>
            </a:r>
            <a:endParaRPr lang="sr-Cyrl-RS" sz="1600" dirty="0"/>
          </a:p>
        </p:txBody>
      </p:sp>
      <p:sp>
        <p:nvSpPr>
          <p:cNvPr id="238" name="Rounded Rectangle 237"/>
          <p:cNvSpPr/>
          <p:nvPr/>
        </p:nvSpPr>
        <p:spPr>
          <a:xfrm>
            <a:off x="8642192" y="4534176"/>
            <a:ext cx="209550" cy="203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2</a:t>
            </a:r>
            <a:endParaRPr lang="sr-Cyrl-RS" sz="1600" dirty="0"/>
          </a:p>
        </p:txBody>
      </p:sp>
      <p:sp>
        <p:nvSpPr>
          <p:cNvPr id="239" name="Rounded Rectangle 238"/>
          <p:cNvSpPr/>
          <p:nvPr/>
        </p:nvSpPr>
        <p:spPr>
          <a:xfrm>
            <a:off x="8642192" y="4330976"/>
            <a:ext cx="209550" cy="203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  <a:endParaRPr lang="sr-Cyrl-RS" sz="1600" dirty="0"/>
          </a:p>
        </p:txBody>
      </p:sp>
      <p:sp>
        <p:nvSpPr>
          <p:cNvPr id="240" name="Rounded Rectangle 239"/>
          <p:cNvSpPr/>
          <p:nvPr/>
        </p:nvSpPr>
        <p:spPr>
          <a:xfrm>
            <a:off x="8642192" y="4737376"/>
            <a:ext cx="209550" cy="203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/</a:t>
            </a:r>
            <a:endParaRPr lang="sr-Cyrl-RS" sz="1600" dirty="0"/>
          </a:p>
        </p:txBody>
      </p:sp>
      <p:sp>
        <p:nvSpPr>
          <p:cNvPr id="241" name="Rounded Rectangle 240"/>
          <p:cNvSpPr/>
          <p:nvPr/>
        </p:nvSpPr>
        <p:spPr>
          <a:xfrm>
            <a:off x="6639560" y="5328288"/>
            <a:ext cx="219075" cy="20864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600" dirty="0"/>
              <a:t>4</a:t>
            </a:r>
            <a:endParaRPr lang="sr-Cyrl-RS" sz="1600" dirty="0"/>
          </a:p>
        </p:txBody>
      </p:sp>
      <p:sp>
        <p:nvSpPr>
          <p:cNvPr id="242" name="Rounded Rectangle 241"/>
          <p:cNvSpPr/>
          <p:nvPr/>
        </p:nvSpPr>
        <p:spPr>
          <a:xfrm>
            <a:off x="6639560" y="5740130"/>
            <a:ext cx="209550" cy="203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0</a:t>
            </a:r>
            <a:endParaRPr lang="sr-Cyrl-RS" sz="1600" dirty="0"/>
          </a:p>
        </p:txBody>
      </p:sp>
      <p:sp>
        <p:nvSpPr>
          <p:cNvPr id="243" name="Rounded Rectangle 242"/>
          <p:cNvSpPr/>
          <p:nvPr/>
        </p:nvSpPr>
        <p:spPr>
          <a:xfrm>
            <a:off x="6639560" y="5536930"/>
            <a:ext cx="209550" cy="203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  <a:endParaRPr lang="sr-Cyrl-RS" sz="1600" dirty="0"/>
          </a:p>
        </p:txBody>
      </p:sp>
      <p:sp>
        <p:nvSpPr>
          <p:cNvPr id="245" name="Rounded Rectangle 244"/>
          <p:cNvSpPr/>
          <p:nvPr/>
        </p:nvSpPr>
        <p:spPr>
          <a:xfrm>
            <a:off x="7112635" y="5318763"/>
            <a:ext cx="219075" cy="20864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600" dirty="0"/>
              <a:t>4</a:t>
            </a:r>
            <a:endParaRPr lang="sr-Cyrl-RS" sz="1600" dirty="0"/>
          </a:p>
        </p:txBody>
      </p:sp>
      <p:sp>
        <p:nvSpPr>
          <p:cNvPr id="246" name="Rounded Rectangle 245"/>
          <p:cNvSpPr/>
          <p:nvPr/>
        </p:nvSpPr>
        <p:spPr>
          <a:xfrm>
            <a:off x="7112635" y="5730605"/>
            <a:ext cx="209550" cy="203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0</a:t>
            </a:r>
            <a:endParaRPr lang="sr-Cyrl-RS" sz="1600" dirty="0"/>
          </a:p>
        </p:txBody>
      </p:sp>
      <p:sp>
        <p:nvSpPr>
          <p:cNvPr id="247" name="Rounded Rectangle 246"/>
          <p:cNvSpPr/>
          <p:nvPr/>
        </p:nvSpPr>
        <p:spPr>
          <a:xfrm>
            <a:off x="7112635" y="5527405"/>
            <a:ext cx="209550" cy="203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  <a:endParaRPr lang="sr-Cyrl-RS" sz="1600" dirty="0"/>
          </a:p>
        </p:txBody>
      </p:sp>
      <p:sp>
        <p:nvSpPr>
          <p:cNvPr id="249" name="Rounded Rectangle 248"/>
          <p:cNvSpPr/>
          <p:nvPr/>
        </p:nvSpPr>
        <p:spPr>
          <a:xfrm>
            <a:off x="7553960" y="5309238"/>
            <a:ext cx="219075" cy="20864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600" dirty="0"/>
              <a:t>4</a:t>
            </a:r>
            <a:endParaRPr lang="sr-Cyrl-RS" sz="1600" dirty="0"/>
          </a:p>
        </p:txBody>
      </p:sp>
      <p:sp>
        <p:nvSpPr>
          <p:cNvPr id="250" name="Rounded Rectangle 249"/>
          <p:cNvSpPr/>
          <p:nvPr/>
        </p:nvSpPr>
        <p:spPr>
          <a:xfrm>
            <a:off x="7553960" y="5721080"/>
            <a:ext cx="209550" cy="203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1</a:t>
            </a:r>
            <a:endParaRPr lang="sr-Cyrl-RS" sz="1600" dirty="0"/>
          </a:p>
        </p:txBody>
      </p:sp>
      <p:sp>
        <p:nvSpPr>
          <p:cNvPr id="251" name="Rounded Rectangle 250"/>
          <p:cNvSpPr/>
          <p:nvPr/>
        </p:nvSpPr>
        <p:spPr>
          <a:xfrm>
            <a:off x="7553960" y="5517880"/>
            <a:ext cx="209550" cy="203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  <a:endParaRPr lang="sr-Cyrl-RS" sz="1600" dirty="0"/>
          </a:p>
        </p:txBody>
      </p:sp>
      <p:sp>
        <p:nvSpPr>
          <p:cNvPr id="253" name="Rounded Rectangle 252"/>
          <p:cNvSpPr/>
          <p:nvPr/>
        </p:nvSpPr>
        <p:spPr>
          <a:xfrm>
            <a:off x="7982585" y="5318763"/>
            <a:ext cx="219075" cy="20864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600" dirty="0"/>
              <a:t>4</a:t>
            </a:r>
            <a:endParaRPr lang="sr-Cyrl-RS" sz="1600" dirty="0"/>
          </a:p>
        </p:txBody>
      </p:sp>
      <p:sp>
        <p:nvSpPr>
          <p:cNvPr id="254" name="Rounded Rectangle 253"/>
          <p:cNvSpPr/>
          <p:nvPr/>
        </p:nvSpPr>
        <p:spPr>
          <a:xfrm>
            <a:off x="7982585" y="5730605"/>
            <a:ext cx="209550" cy="203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1</a:t>
            </a:r>
            <a:endParaRPr lang="sr-Cyrl-RS" sz="1600" dirty="0"/>
          </a:p>
        </p:txBody>
      </p:sp>
      <p:sp>
        <p:nvSpPr>
          <p:cNvPr id="255" name="Rounded Rectangle 254"/>
          <p:cNvSpPr/>
          <p:nvPr/>
        </p:nvSpPr>
        <p:spPr>
          <a:xfrm>
            <a:off x="7982585" y="5527405"/>
            <a:ext cx="209550" cy="203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  <a:endParaRPr lang="sr-Cyrl-RS" sz="1600" dirty="0"/>
          </a:p>
        </p:txBody>
      </p:sp>
      <p:sp>
        <p:nvSpPr>
          <p:cNvPr id="257" name="Rounded Rectangle 256"/>
          <p:cNvSpPr/>
          <p:nvPr/>
        </p:nvSpPr>
        <p:spPr>
          <a:xfrm>
            <a:off x="8399939" y="5299351"/>
            <a:ext cx="219075" cy="20864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600" dirty="0"/>
              <a:t>4</a:t>
            </a:r>
            <a:endParaRPr lang="sr-Cyrl-RS" sz="1600" dirty="0"/>
          </a:p>
        </p:txBody>
      </p:sp>
      <p:sp>
        <p:nvSpPr>
          <p:cNvPr id="258" name="Rounded Rectangle 257"/>
          <p:cNvSpPr/>
          <p:nvPr/>
        </p:nvSpPr>
        <p:spPr>
          <a:xfrm>
            <a:off x="8399939" y="5711193"/>
            <a:ext cx="209550" cy="203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2</a:t>
            </a:r>
            <a:endParaRPr lang="sr-Cyrl-RS" sz="1600" dirty="0"/>
          </a:p>
        </p:txBody>
      </p:sp>
      <p:sp>
        <p:nvSpPr>
          <p:cNvPr id="259" name="Rounded Rectangle 258"/>
          <p:cNvSpPr/>
          <p:nvPr/>
        </p:nvSpPr>
        <p:spPr>
          <a:xfrm>
            <a:off x="8399939" y="5507993"/>
            <a:ext cx="209550" cy="203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  <a:endParaRPr lang="sr-Cyrl-RS" sz="1600" dirty="0"/>
          </a:p>
        </p:txBody>
      </p:sp>
      <p:sp>
        <p:nvSpPr>
          <p:cNvPr id="261" name="Rounded Rectangle 260"/>
          <p:cNvSpPr/>
          <p:nvPr/>
        </p:nvSpPr>
        <p:spPr>
          <a:xfrm>
            <a:off x="8828564" y="5308876"/>
            <a:ext cx="219075" cy="20864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600" dirty="0"/>
              <a:t>4</a:t>
            </a:r>
            <a:endParaRPr lang="sr-Cyrl-RS" sz="1600" dirty="0"/>
          </a:p>
        </p:txBody>
      </p:sp>
      <p:sp>
        <p:nvSpPr>
          <p:cNvPr id="262" name="Rounded Rectangle 261"/>
          <p:cNvSpPr/>
          <p:nvPr/>
        </p:nvSpPr>
        <p:spPr>
          <a:xfrm>
            <a:off x="8828564" y="5720718"/>
            <a:ext cx="209550" cy="203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2</a:t>
            </a:r>
            <a:endParaRPr lang="sr-Cyrl-RS" sz="1600" dirty="0"/>
          </a:p>
        </p:txBody>
      </p:sp>
      <p:sp>
        <p:nvSpPr>
          <p:cNvPr id="263" name="Rounded Rectangle 262"/>
          <p:cNvSpPr/>
          <p:nvPr/>
        </p:nvSpPr>
        <p:spPr>
          <a:xfrm>
            <a:off x="8828564" y="5517518"/>
            <a:ext cx="209550" cy="203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  <a:endParaRPr lang="sr-Cyrl-RS" sz="1600" dirty="0"/>
          </a:p>
        </p:txBody>
      </p:sp>
      <p:sp>
        <p:nvSpPr>
          <p:cNvPr id="265" name="Rounded Rectangle 264"/>
          <p:cNvSpPr/>
          <p:nvPr/>
        </p:nvSpPr>
        <p:spPr>
          <a:xfrm>
            <a:off x="10902950" y="2944768"/>
            <a:ext cx="209550" cy="203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600" dirty="0" smtClean="0"/>
              <a:t>2</a:t>
            </a:r>
            <a:endParaRPr lang="sr-Cyrl-RS" sz="1600" dirty="0"/>
          </a:p>
        </p:txBody>
      </p:sp>
      <p:sp>
        <p:nvSpPr>
          <p:cNvPr id="266" name="Rounded Rectangle 265"/>
          <p:cNvSpPr/>
          <p:nvPr/>
        </p:nvSpPr>
        <p:spPr>
          <a:xfrm>
            <a:off x="10902950" y="3335747"/>
            <a:ext cx="209550" cy="203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/</a:t>
            </a:r>
            <a:endParaRPr lang="sr-Cyrl-RS" sz="1600" dirty="0"/>
          </a:p>
        </p:txBody>
      </p:sp>
      <p:sp>
        <p:nvSpPr>
          <p:cNvPr id="267" name="Rounded Rectangle 266"/>
          <p:cNvSpPr/>
          <p:nvPr/>
        </p:nvSpPr>
        <p:spPr>
          <a:xfrm>
            <a:off x="10902950" y="3132547"/>
            <a:ext cx="209550" cy="203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3</a:t>
            </a:r>
            <a:endParaRPr lang="sr-Cyrl-RS" sz="1600" dirty="0"/>
          </a:p>
        </p:txBody>
      </p:sp>
      <p:sp>
        <p:nvSpPr>
          <p:cNvPr id="268" name="Rounded Rectangle 267"/>
          <p:cNvSpPr/>
          <p:nvPr/>
        </p:nvSpPr>
        <p:spPr>
          <a:xfrm>
            <a:off x="10902950" y="3538947"/>
            <a:ext cx="209550" cy="203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/</a:t>
            </a:r>
            <a:endParaRPr lang="sr-Cyrl-RS" sz="1600" dirty="0"/>
          </a:p>
        </p:txBody>
      </p:sp>
      <p:sp>
        <p:nvSpPr>
          <p:cNvPr id="269" name="Rounded Rectangle 268"/>
          <p:cNvSpPr/>
          <p:nvPr/>
        </p:nvSpPr>
        <p:spPr>
          <a:xfrm>
            <a:off x="10048875" y="4145372"/>
            <a:ext cx="209550" cy="203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600" dirty="0" smtClean="0"/>
              <a:t>3</a:t>
            </a:r>
            <a:endParaRPr lang="sr-Cyrl-RS" sz="1600" dirty="0"/>
          </a:p>
        </p:txBody>
      </p:sp>
      <p:sp>
        <p:nvSpPr>
          <p:cNvPr id="270" name="Rounded Rectangle 269"/>
          <p:cNvSpPr/>
          <p:nvPr/>
        </p:nvSpPr>
        <p:spPr>
          <a:xfrm>
            <a:off x="10048875" y="4536351"/>
            <a:ext cx="209550" cy="203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0</a:t>
            </a:r>
            <a:endParaRPr lang="sr-Cyrl-RS" sz="1600" dirty="0"/>
          </a:p>
        </p:txBody>
      </p:sp>
      <p:sp>
        <p:nvSpPr>
          <p:cNvPr id="271" name="Rounded Rectangle 270"/>
          <p:cNvSpPr/>
          <p:nvPr/>
        </p:nvSpPr>
        <p:spPr>
          <a:xfrm>
            <a:off x="10048875" y="4333151"/>
            <a:ext cx="209550" cy="203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3</a:t>
            </a:r>
            <a:endParaRPr lang="sr-Cyrl-RS" sz="1600" dirty="0"/>
          </a:p>
        </p:txBody>
      </p:sp>
      <p:sp>
        <p:nvSpPr>
          <p:cNvPr id="272" name="Rounded Rectangle 271"/>
          <p:cNvSpPr/>
          <p:nvPr/>
        </p:nvSpPr>
        <p:spPr>
          <a:xfrm>
            <a:off x="10048875" y="4739551"/>
            <a:ext cx="209550" cy="203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/</a:t>
            </a:r>
            <a:endParaRPr lang="sr-Cyrl-RS" sz="1600" dirty="0"/>
          </a:p>
        </p:txBody>
      </p:sp>
      <p:sp>
        <p:nvSpPr>
          <p:cNvPr id="273" name="Rounded Rectangle 272"/>
          <p:cNvSpPr/>
          <p:nvPr/>
        </p:nvSpPr>
        <p:spPr>
          <a:xfrm>
            <a:off x="10902950" y="4153084"/>
            <a:ext cx="209550" cy="203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600" dirty="0"/>
              <a:t>3</a:t>
            </a:r>
            <a:endParaRPr lang="sr-Cyrl-RS" sz="1600" dirty="0"/>
          </a:p>
        </p:txBody>
      </p:sp>
      <p:sp>
        <p:nvSpPr>
          <p:cNvPr id="274" name="Rounded Rectangle 273"/>
          <p:cNvSpPr/>
          <p:nvPr/>
        </p:nvSpPr>
        <p:spPr>
          <a:xfrm>
            <a:off x="10902950" y="4544063"/>
            <a:ext cx="209550" cy="203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1</a:t>
            </a:r>
            <a:endParaRPr lang="sr-Cyrl-RS" sz="1600" dirty="0"/>
          </a:p>
        </p:txBody>
      </p:sp>
      <p:sp>
        <p:nvSpPr>
          <p:cNvPr id="275" name="Rounded Rectangle 274"/>
          <p:cNvSpPr/>
          <p:nvPr/>
        </p:nvSpPr>
        <p:spPr>
          <a:xfrm>
            <a:off x="10902950" y="4340863"/>
            <a:ext cx="209550" cy="203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3</a:t>
            </a:r>
            <a:endParaRPr lang="sr-Cyrl-RS" sz="1600" dirty="0"/>
          </a:p>
        </p:txBody>
      </p:sp>
      <p:sp>
        <p:nvSpPr>
          <p:cNvPr id="276" name="Rounded Rectangle 275"/>
          <p:cNvSpPr/>
          <p:nvPr/>
        </p:nvSpPr>
        <p:spPr>
          <a:xfrm>
            <a:off x="10902950" y="4747263"/>
            <a:ext cx="209550" cy="203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/</a:t>
            </a:r>
            <a:endParaRPr lang="sr-Cyrl-RS" sz="1600" dirty="0"/>
          </a:p>
        </p:txBody>
      </p:sp>
      <p:sp>
        <p:nvSpPr>
          <p:cNvPr id="277" name="Rounded Rectangle 276"/>
          <p:cNvSpPr/>
          <p:nvPr/>
        </p:nvSpPr>
        <p:spPr>
          <a:xfrm>
            <a:off x="11687099" y="4153084"/>
            <a:ext cx="209550" cy="203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600" dirty="0"/>
              <a:t>3</a:t>
            </a:r>
            <a:endParaRPr lang="sr-Cyrl-RS" sz="1600" dirty="0"/>
          </a:p>
        </p:txBody>
      </p:sp>
      <p:sp>
        <p:nvSpPr>
          <p:cNvPr id="278" name="Rounded Rectangle 277"/>
          <p:cNvSpPr/>
          <p:nvPr/>
        </p:nvSpPr>
        <p:spPr>
          <a:xfrm>
            <a:off x="11687099" y="4544063"/>
            <a:ext cx="209550" cy="203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2</a:t>
            </a:r>
            <a:endParaRPr lang="sr-Cyrl-RS" sz="1600" dirty="0"/>
          </a:p>
        </p:txBody>
      </p:sp>
      <p:sp>
        <p:nvSpPr>
          <p:cNvPr id="279" name="Rounded Rectangle 278"/>
          <p:cNvSpPr/>
          <p:nvPr/>
        </p:nvSpPr>
        <p:spPr>
          <a:xfrm>
            <a:off x="11687099" y="4340863"/>
            <a:ext cx="209550" cy="203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3</a:t>
            </a:r>
            <a:endParaRPr lang="sr-Cyrl-RS" sz="1600" dirty="0"/>
          </a:p>
        </p:txBody>
      </p:sp>
      <p:sp>
        <p:nvSpPr>
          <p:cNvPr id="280" name="Rounded Rectangle 279"/>
          <p:cNvSpPr/>
          <p:nvPr/>
        </p:nvSpPr>
        <p:spPr>
          <a:xfrm>
            <a:off x="11687099" y="4747263"/>
            <a:ext cx="209550" cy="203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/</a:t>
            </a:r>
            <a:endParaRPr lang="sr-Cyrl-RS" sz="1600" dirty="0"/>
          </a:p>
        </p:txBody>
      </p:sp>
      <p:sp>
        <p:nvSpPr>
          <p:cNvPr id="281" name="Rounded Rectangle 280"/>
          <p:cNvSpPr/>
          <p:nvPr/>
        </p:nvSpPr>
        <p:spPr>
          <a:xfrm>
            <a:off x="9735185" y="5328288"/>
            <a:ext cx="219075" cy="20864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600" dirty="0"/>
              <a:t>4</a:t>
            </a:r>
            <a:endParaRPr lang="sr-Cyrl-RS" sz="1600" dirty="0"/>
          </a:p>
        </p:txBody>
      </p:sp>
      <p:sp>
        <p:nvSpPr>
          <p:cNvPr id="282" name="Rounded Rectangle 281"/>
          <p:cNvSpPr/>
          <p:nvPr/>
        </p:nvSpPr>
        <p:spPr>
          <a:xfrm>
            <a:off x="9735185" y="5740130"/>
            <a:ext cx="209550" cy="203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0</a:t>
            </a:r>
            <a:endParaRPr lang="sr-Cyrl-RS" sz="1600" dirty="0"/>
          </a:p>
        </p:txBody>
      </p:sp>
      <p:sp>
        <p:nvSpPr>
          <p:cNvPr id="283" name="Rounded Rectangle 282"/>
          <p:cNvSpPr/>
          <p:nvPr/>
        </p:nvSpPr>
        <p:spPr>
          <a:xfrm>
            <a:off x="9735185" y="5536930"/>
            <a:ext cx="209550" cy="203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3</a:t>
            </a:r>
            <a:endParaRPr lang="sr-Cyrl-RS" sz="1600" dirty="0"/>
          </a:p>
        </p:txBody>
      </p:sp>
      <p:sp>
        <p:nvSpPr>
          <p:cNvPr id="285" name="Rounded Rectangle 284"/>
          <p:cNvSpPr/>
          <p:nvPr/>
        </p:nvSpPr>
        <p:spPr>
          <a:xfrm>
            <a:off x="10208260" y="5318763"/>
            <a:ext cx="219075" cy="20864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600" dirty="0"/>
              <a:t>4</a:t>
            </a:r>
            <a:endParaRPr lang="sr-Cyrl-RS" sz="1600" dirty="0"/>
          </a:p>
        </p:txBody>
      </p:sp>
      <p:sp>
        <p:nvSpPr>
          <p:cNvPr id="286" name="Rounded Rectangle 285"/>
          <p:cNvSpPr/>
          <p:nvPr/>
        </p:nvSpPr>
        <p:spPr>
          <a:xfrm>
            <a:off x="10208260" y="5730605"/>
            <a:ext cx="209550" cy="203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0</a:t>
            </a:r>
            <a:endParaRPr lang="sr-Cyrl-RS" sz="1600" dirty="0"/>
          </a:p>
        </p:txBody>
      </p:sp>
      <p:sp>
        <p:nvSpPr>
          <p:cNvPr id="287" name="Rounded Rectangle 286"/>
          <p:cNvSpPr/>
          <p:nvPr/>
        </p:nvSpPr>
        <p:spPr>
          <a:xfrm>
            <a:off x="10208260" y="5527405"/>
            <a:ext cx="209550" cy="203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3</a:t>
            </a:r>
            <a:endParaRPr lang="sr-Cyrl-RS" sz="1600" dirty="0"/>
          </a:p>
        </p:txBody>
      </p:sp>
      <p:sp>
        <p:nvSpPr>
          <p:cNvPr id="289" name="Rounded Rectangle 288"/>
          <p:cNvSpPr/>
          <p:nvPr/>
        </p:nvSpPr>
        <p:spPr>
          <a:xfrm>
            <a:off x="10649585" y="5309238"/>
            <a:ext cx="219075" cy="20864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600" dirty="0"/>
              <a:t>4</a:t>
            </a:r>
            <a:endParaRPr lang="sr-Cyrl-RS" sz="1600" dirty="0"/>
          </a:p>
        </p:txBody>
      </p:sp>
      <p:sp>
        <p:nvSpPr>
          <p:cNvPr id="290" name="Rounded Rectangle 289"/>
          <p:cNvSpPr/>
          <p:nvPr/>
        </p:nvSpPr>
        <p:spPr>
          <a:xfrm>
            <a:off x="10649585" y="5721080"/>
            <a:ext cx="209550" cy="203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1</a:t>
            </a:r>
            <a:endParaRPr lang="sr-Cyrl-RS" sz="1600" dirty="0"/>
          </a:p>
        </p:txBody>
      </p:sp>
      <p:sp>
        <p:nvSpPr>
          <p:cNvPr id="291" name="Rounded Rectangle 290"/>
          <p:cNvSpPr/>
          <p:nvPr/>
        </p:nvSpPr>
        <p:spPr>
          <a:xfrm>
            <a:off x="10649585" y="5517880"/>
            <a:ext cx="209550" cy="203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3</a:t>
            </a:r>
            <a:endParaRPr lang="sr-Cyrl-RS" sz="1600" dirty="0"/>
          </a:p>
        </p:txBody>
      </p:sp>
      <p:sp>
        <p:nvSpPr>
          <p:cNvPr id="293" name="Rounded Rectangle 292"/>
          <p:cNvSpPr/>
          <p:nvPr/>
        </p:nvSpPr>
        <p:spPr>
          <a:xfrm>
            <a:off x="11078210" y="5318763"/>
            <a:ext cx="219075" cy="20864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600" dirty="0"/>
              <a:t>4</a:t>
            </a:r>
            <a:endParaRPr lang="sr-Cyrl-RS" sz="1600" dirty="0"/>
          </a:p>
        </p:txBody>
      </p:sp>
      <p:sp>
        <p:nvSpPr>
          <p:cNvPr id="294" name="Rounded Rectangle 293"/>
          <p:cNvSpPr/>
          <p:nvPr/>
        </p:nvSpPr>
        <p:spPr>
          <a:xfrm>
            <a:off x="11078210" y="5730605"/>
            <a:ext cx="209550" cy="203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1</a:t>
            </a:r>
            <a:endParaRPr lang="sr-Cyrl-RS" sz="1600" dirty="0"/>
          </a:p>
        </p:txBody>
      </p:sp>
      <p:sp>
        <p:nvSpPr>
          <p:cNvPr id="295" name="Rounded Rectangle 294"/>
          <p:cNvSpPr/>
          <p:nvPr/>
        </p:nvSpPr>
        <p:spPr>
          <a:xfrm>
            <a:off x="11078210" y="5527405"/>
            <a:ext cx="209550" cy="203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3</a:t>
            </a:r>
            <a:endParaRPr lang="sr-Cyrl-RS" sz="1600" dirty="0"/>
          </a:p>
        </p:txBody>
      </p:sp>
      <p:sp>
        <p:nvSpPr>
          <p:cNvPr id="297" name="Rounded Rectangle 296"/>
          <p:cNvSpPr/>
          <p:nvPr/>
        </p:nvSpPr>
        <p:spPr>
          <a:xfrm>
            <a:off x="11444846" y="5309238"/>
            <a:ext cx="219075" cy="20864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600" dirty="0"/>
              <a:t>4</a:t>
            </a:r>
            <a:endParaRPr lang="sr-Cyrl-RS" sz="1600" dirty="0"/>
          </a:p>
        </p:txBody>
      </p:sp>
      <p:sp>
        <p:nvSpPr>
          <p:cNvPr id="298" name="Rounded Rectangle 297"/>
          <p:cNvSpPr/>
          <p:nvPr/>
        </p:nvSpPr>
        <p:spPr>
          <a:xfrm>
            <a:off x="11444846" y="5721080"/>
            <a:ext cx="209550" cy="203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2</a:t>
            </a:r>
            <a:endParaRPr lang="sr-Cyrl-RS" sz="1600" dirty="0"/>
          </a:p>
        </p:txBody>
      </p:sp>
      <p:sp>
        <p:nvSpPr>
          <p:cNvPr id="299" name="Rounded Rectangle 298"/>
          <p:cNvSpPr/>
          <p:nvPr/>
        </p:nvSpPr>
        <p:spPr>
          <a:xfrm>
            <a:off x="11444846" y="5517880"/>
            <a:ext cx="209550" cy="203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3</a:t>
            </a:r>
            <a:endParaRPr lang="sr-Cyrl-RS" sz="1600" dirty="0"/>
          </a:p>
        </p:txBody>
      </p:sp>
      <p:sp>
        <p:nvSpPr>
          <p:cNvPr id="301" name="Rounded Rectangle 300"/>
          <p:cNvSpPr/>
          <p:nvPr/>
        </p:nvSpPr>
        <p:spPr>
          <a:xfrm>
            <a:off x="11873471" y="5318763"/>
            <a:ext cx="219075" cy="20864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600" dirty="0"/>
              <a:t>4</a:t>
            </a:r>
            <a:endParaRPr lang="sr-Cyrl-RS" sz="1600" dirty="0"/>
          </a:p>
        </p:txBody>
      </p:sp>
      <p:sp>
        <p:nvSpPr>
          <p:cNvPr id="302" name="Rounded Rectangle 301"/>
          <p:cNvSpPr/>
          <p:nvPr/>
        </p:nvSpPr>
        <p:spPr>
          <a:xfrm>
            <a:off x="11873471" y="5730605"/>
            <a:ext cx="209550" cy="203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2</a:t>
            </a:r>
            <a:endParaRPr lang="sr-Cyrl-RS" sz="1600" dirty="0"/>
          </a:p>
        </p:txBody>
      </p:sp>
      <p:sp>
        <p:nvSpPr>
          <p:cNvPr id="303" name="Rounded Rectangle 302"/>
          <p:cNvSpPr/>
          <p:nvPr/>
        </p:nvSpPr>
        <p:spPr>
          <a:xfrm>
            <a:off x="11873471" y="5527405"/>
            <a:ext cx="209550" cy="203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3</a:t>
            </a:r>
            <a:endParaRPr lang="sr-Cyrl-RS" sz="1600" dirty="0"/>
          </a:p>
        </p:txBody>
      </p:sp>
      <p:sp>
        <p:nvSpPr>
          <p:cNvPr id="305" name="Rounded Rectangle 304"/>
          <p:cNvSpPr/>
          <p:nvPr/>
        </p:nvSpPr>
        <p:spPr>
          <a:xfrm>
            <a:off x="3638392" y="5943330"/>
            <a:ext cx="209550" cy="203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0</a:t>
            </a:r>
            <a:endParaRPr lang="sr-Cyrl-RS" sz="1600" dirty="0"/>
          </a:p>
        </p:txBody>
      </p:sp>
      <p:sp>
        <p:nvSpPr>
          <p:cNvPr id="306" name="Rounded Rectangle 305"/>
          <p:cNvSpPr/>
          <p:nvPr/>
        </p:nvSpPr>
        <p:spPr>
          <a:xfrm>
            <a:off x="4111467" y="5933805"/>
            <a:ext cx="209550" cy="203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</a:t>
            </a:r>
            <a:endParaRPr lang="sr-Cyrl-RS" sz="1600" dirty="0"/>
          </a:p>
        </p:txBody>
      </p:sp>
      <p:sp>
        <p:nvSpPr>
          <p:cNvPr id="307" name="Rounded Rectangle 306"/>
          <p:cNvSpPr/>
          <p:nvPr/>
        </p:nvSpPr>
        <p:spPr>
          <a:xfrm>
            <a:off x="4552792" y="5924280"/>
            <a:ext cx="209550" cy="203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0</a:t>
            </a:r>
            <a:endParaRPr lang="sr-Cyrl-RS" sz="1600" dirty="0"/>
          </a:p>
        </p:txBody>
      </p:sp>
      <p:sp>
        <p:nvSpPr>
          <p:cNvPr id="308" name="Rounded Rectangle 307"/>
          <p:cNvSpPr/>
          <p:nvPr/>
        </p:nvSpPr>
        <p:spPr>
          <a:xfrm>
            <a:off x="4981417" y="5933805"/>
            <a:ext cx="209550" cy="203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</a:t>
            </a:r>
            <a:endParaRPr lang="sr-Cyrl-RS" sz="1600" dirty="0"/>
          </a:p>
        </p:txBody>
      </p:sp>
      <p:sp>
        <p:nvSpPr>
          <p:cNvPr id="309" name="Rounded Rectangle 308"/>
          <p:cNvSpPr/>
          <p:nvPr/>
        </p:nvSpPr>
        <p:spPr>
          <a:xfrm>
            <a:off x="5398771" y="5924280"/>
            <a:ext cx="209550" cy="203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0</a:t>
            </a:r>
            <a:endParaRPr lang="sr-Cyrl-RS" sz="1600" dirty="0"/>
          </a:p>
        </p:txBody>
      </p:sp>
      <p:sp>
        <p:nvSpPr>
          <p:cNvPr id="310" name="Rounded Rectangle 309"/>
          <p:cNvSpPr/>
          <p:nvPr/>
        </p:nvSpPr>
        <p:spPr>
          <a:xfrm>
            <a:off x="5827396" y="5933805"/>
            <a:ext cx="209550" cy="203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1</a:t>
            </a:r>
            <a:endParaRPr lang="sr-Cyrl-RS" sz="1600" dirty="0"/>
          </a:p>
        </p:txBody>
      </p:sp>
      <p:sp>
        <p:nvSpPr>
          <p:cNvPr id="311" name="Rounded Rectangle 310"/>
          <p:cNvSpPr/>
          <p:nvPr/>
        </p:nvSpPr>
        <p:spPr>
          <a:xfrm>
            <a:off x="6639560" y="5952493"/>
            <a:ext cx="209550" cy="203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0</a:t>
            </a:r>
            <a:endParaRPr lang="sr-Cyrl-RS" sz="1600" dirty="0"/>
          </a:p>
        </p:txBody>
      </p:sp>
      <p:sp>
        <p:nvSpPr>
          <p:cNvPr id="312" name="Rounded Rectangle 311"/>
          <p:cNvSpPr/>
          <p:nvPr/>
        </p:nvSpPr>
        <p:spPr>
          <a:xfrm>
            <a:off x="7112635" y="5942968"/>
            <a:ext cx="209550" cy="203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</a:t>
            </a:r>
            <a:endParaRPr lang="sr-Cyrl-RS" sz="1600" dirty="0"/>
          </a:p>
        </p:txBody>
      </p:sp>
      <p:sp>
        <p:nvSpPr>
          <p:cNvPr id="313" name="Rounded Rectangle 312"/>
          <p:cNvSpPr/>
          <p:nvPr/>
        </p:nvSpPr>
        <p:spPr>
          <a:xfrm>
            <a:off x="7553960" y="5933443"/>
            <a:ext cx="209550" cy="203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0</a:t>
            </a:r>
            <a:endParaRPr lang="sr-Cyrl-RS" sz="1600" dirty="0"/>
          </a:p>
        </p:txBody>
      </p:sp>
      <p:sp>
        <p:nvSpPr>
          <p:cNvPr id="314" name="Rounded Rectangle 313"/>
          <p:cNvSpPr/>
          <p:nvPr/>
        </p:nvSpPr>
        <p:spPr>
          <a:xfrm>
            <a:off x="7982585" y="5942968"/>
            <a:ext cx="209550" cy="203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</a:t>
            </a:r>
            <a:endParaRPr lang="sr-Cyrl-RS" sz="1600" dirty="0"/>
          </a:p>
        </p:txBody>
      </p:sp>
      <p:sp>
        <p:nvSpPr>
          <p:cNvPr id="315" name="Rounded Rectangle 314"/>
          <p:cNvSpPr/>
          <p:nvPr/>
        </p:nvSpPr>
        <p:spPr>
          <a:xfrm>
            <a:off x="8399939" y="5923556"/>
            <a:ext cx="209550" cy="203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0</a:t>
            </a:r>
            <a:endParaRPr lang="sr-Cyrl-RS" sz="1600" dirty="0"/>
          </a:p>
        </p:txBody>
      </p:sp>
      <p:sp>
        <p:nvSpPr>
          <p:cNvPr id="316" name="Rounded Rectangle 315"/>
          <p:cNvSpPr/>
          <p:nvPr/>
        </p:nvSpPr>
        <p:spPr>
          <a:xfrm>
            <a:off x="8828564" y="5933081"/>
            <a:ext cx="209550" cy="203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1</a:t>
            </a:r>
            <a:endParaRPr lang="sr-Cyrl-RS" sz="1600" dirty="0"/>
          </a:p>
        </p:txBody>
      </p:sp>
      <p:sp>
        <p:nvSpPr>
          <p:cNvPr id="317" name="Rounded Rectangle 316"/>
          <p:cNvSpPr/>
          <p:nvPr/>
        </p:nvSpPr>
        <p:spPr>
          <a:xfrm>
            <a:off x="9731059" y="5951950"/>
            <a:ext cx="209550" cy="203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0</a:t>
            </a:r>
            <a:endParaRPr lang="sr-Cyrl-RS" sz="1600" dirty="0"/>
          </a:p>
        </p:txBody>
      </p:sp>
      <p:sp>
        <p:nvSpPr>
          <p:cNvPr id="318" name="Rounded Rectangle 317"/>
          <p:cNvSpPr/>
          <p:nvPr/>
        </p:nvSpPr>
        <p:spPr>
          <a:xfrm>
            <a:off x="10204134" y="5942425"/>
            <a:ext cx="209550" cy="203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</a:t>
            </a:r>
            <a:endParaRPr lang="sr-Cyrl-RS" sz="1600" dirty="0"/>
          </a:p>
        </p:txBody>
      </p:sp>
      <p:sp>
        <p:nvSpPr>
          <p:cNvPr id="319" name="Rounded Rectangle 318"/>
          <p:cNvSpPr/>
          <p:nvPr/>
        </p:nvSpPr>
        <p:spPr>
          <a:xfrm>
            <a:off x="10645459" y="5932900"/>
            <a:ext cx="209550" cy="203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0</a:t>
            </a:r>
            <a:endParaRPr lang="sr-Cyrl-RS" sz="1600" dirty="0"/>
          </a:p>
        </p:txBody>
      </p:sp>
      <p:sp>
        <p:nvSpPr>
          <p:cNvPr id="320" name="Rounded Rectangle 319"/>
          <p:cNvSpPr/>
          <p:nvPr/>
        </p:nvSpPr>
        <p:spPr>
          <a:xfrm>
            <a:off x="11074084" y="5942425"/>
            <a:ext cx="209550" cy="203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</a:t>
            </a:r>
            <a:endParaRPr lang="sr-Cyrl-RS" sz="1600" dirty="0"/>
          </a:p>
        </p:txBody>
      </p:sp>
      <p:sp>
        <p:nvSpPr>
          <p:cNvPr id="321" name="Rounded Rectangle 320"/>
          <p:cNvSpPr/>
          <p:nvPr/>
        </p:nvSpPr>
        <p:spPr>
          <a:xfrm>
            <a:off x="11440720" y="5932900"/>
            <a:ext cx="209550" cy="203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0</a:t>
            </a:r>
            <a:endParaRPr lang="sr-Cyrl-RS" sz="1600" dirty="0"/>
          </a:p>
        </p:txBody>
      </p:sp>
      <p:sp>
        <p:nvSpPr>
          <p:cNvPr id="322" name="Rounded Rectangle 321"/>
          <p:cNvSpPr/>
          <p:nvPr/>
        </p:nvSpPr>
        <p:spPr>
          <a:xfrm>
            <a:off x="11869345" y="5942425"/>
            <a:ext cx="209550" cy="203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1</a:t>
            </a:r>
            <a:endParaRPr lang="sr-Cyrl-RS" sz="1600" dirty="0"/>
          </a:p>
        </p:txBody>
      </p:sp>
      <p:cxnSp>
        <p:nvCxnSpPr>
          <p:cNvPr id="377" name="Straight Arrow Connector 376"/>
          <p:cNvCxnSpPr>
            <a:stCxn id="152" idx="2"/>
            <a:endCxn id="161" idx="0"/>
          </p:cNvCxnSpPr>
          <p:nvPr/>
        </p:nvCxnSpPr>
        <p:spPr>
          <a:xfrm flipH="1">
            <a:off x="653098" y="4942751"/>
            <a:ext cx="308927" cy="3855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9" name="Straight Arrow Connector 378"/>
          <p:cNvCxnSpPr>
            <a:stCxn id="152" idx="2"/>
            <a:endCxn id="165" idx="0"/>
          </p:cNvCxnSpPr>
          <p:nvPr/>
        </p:nvCxnSpPr>
        <p:spPr>
          <a:xfrm>
            <a:off x="962025" y="4942751"/>
            <a:ext cx="164148" cy="3760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1" name="Straight Arrow Connector 380"/>
          <p:cNvCxnSpPr>
            <a:stCxn id="156" idx="2"/>
            <a:endCxn id="169" idx="0"/>
          </p:cNvCxnSpPr>
          <p:nvPr/>
        </p:nvCxnSpPr>
        <p:spPr>
          <a:xfrm flipH="1">
            <a:off x="1567498" y="4950463"/>
            <a:ext cx="248602" cy="3587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3" name="Straight Arrow Connector 382"/>
          <p:cNvCxnSpPr/>
          <p:nvPr/>
        </p:nvCxnSpPr>
        <p:spPr>
          <a:xfrm>
            <a:off x="1826576" y="4951369"/>
            <a:ext cx="180023" cy="3683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5" name="Straight Arrow Connector 384"/>
          <p:cNvCxnSpPr>
            <a:stCxn id="160" idx="2"/>
            <a:endCxn id="177" idx="0"/>
          </p:cNvCxnSpPr>
          <p:nvPr/>
        </p:nvCxnSpPr>
        <p:spPr>
          <a:xfrm flipH="1">
            <a:off x="2432684" y="4942751"/>
            <a:ext cx="237490" cy="3587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7" name="Straight Arrow Connector 386"/>
          <p:cNvCxnSpPr>
            <a:stCxn id="160" idx="2"/>
            <a:endCxn id="181" idx="0"/>
          </p:cNvCxnSpPr>
          <p:nvPr/>
        </p:nvCxnSpPr>
        <p:spPr>
          <a:xfrm>
            <a:off x="2670174" y="4942751"/>
            <a:ext cx="191135" cy="3683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5" name="Straight Arrow Connector 394"/>
          <p:cNvCxnSpPr>
            <a:stCxn id="192" idx="2"/>
            <a:endCxn id="201" idx="0"/>
          </p:cNvCxnSpPr>
          <p:nvPr/>
        </p:nvCxnSpPr>
        <p:spPr>
          <a:xfrm flipH="1">
            <a:off x="3748723" y="4942751"/>
            <a:ext cx="308927" cy="3855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7" name="Straight Arrow Connector 396"/>
          <p:cNvCxnSpPr>
            <a:stCxn id="192" idx="2"/>
            <a:endCxn id="205" idx="0"/>
          </p:cNvCxnSpPr>
          <p:nvPr/>
        </p:nvCxnSpPr>
        <p:spPr>
          <a:xfrm>
            <a:off x="4057650" y="4942751"/>
            <a:ext cx="164148" cy="3760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9" name="Straight Arrow Connector 398"/>
          <p:cNvCxnSpPr>
            <a:stCxn id="196" idx="2"/>
            <a:endCxn id="209" idx="0"/>
          </p:cNvCxnSpPr>
          <p:nvPr/>
        </p:nvCxnSpPr>
        <p:spPr>
          <a:xfrm flipH="1">
            <a:off x="4663123" y="4950463"/>
            <a:ext cx="248602" cy="3587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1" name="Straight Arrow Connector 400"/>
          <p:cNvCxnSpPr>
            <a:stCxn id="196" idx="2"/>
            <a:endCxn id="213" idx="0"/>
          </p:cNvCxnSpPr>
          <p:nvPr/>
        </p:nvCxnSpPr>
        <p:spPr>
          <a:xfrm>
            <a:off x="4911725" y="4950463"/>
            <a:ext cx="180023" cy="3683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3" name="Straight Arrow Connector 402"/>
          <p:cNvCxnSpPr>
            <a:stCxn id="200" idx="2"/>
            <a:endCxn id="217" idx="0"/>
          </p:cNvCxnSpPr>
          <p:nvPr/>
        </p:nvCxnSpPr>
        <p:spPr>
          <a:xfrm flipH="1">
            <a:off x="5509102" y="4950463"/>
            <a:ext cx="237490" cy="3587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5" name="Straight Arrow Connector 404"/>
          <p:cNvCxnSpPr>
            <a:stCxn id="200" idx="2"/>
            <a:endCxn id="221" idx="0"/>
          </p:cNvCxnSpPr>
          <p:nvPr/>
        </p:nvCxnSpPr>
        <p:spPr>
          <a:xfrm>
            <a:off x="5746592" y="4950463"/>
            <a:ext cx="191135" cy="3683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5" name="Straight Arrow Connector 414"/>
          <p:cNvCxnSpPr/>
          <p:nvPr/>
        </p:nvCxnSpPr>
        <p:spPr>
          <a:xfrm>
            <a:off x="11020109" y="3749679"/>
            <a:ext cx="0" cy="4109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7" name="Straight Arrow Connector 416"/>
          <p:cNvCxnSpPr/>
          <p:nvPr/>
        </p:nvCxnSpPr>
        <p:spPr>
          <a:xfrm>
            <a:off x="11008920" y="3756391"/>
            <a:ext cx="784149" cy="4109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1" name="Straight Arrow Connector 420"/>
          <p:cNvCxnSpPr>
            <a:stCxn id="232" idx="2"/>
            <a:endCxn id="241" idx="0"/>
          </p:cNvCxnSpPr>
          <p:nvPr/>
        </p:nvCxnSpPr>
        <p:spPr>
          <a:xfrm flipH="1">
            <a:off x="6749098" y="4942751"/>
            <a:ext cx="308927" cy="3855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3" name="Straight Arrow Connector 422"/>
          <p:cNvCxnSpPr>
            <a:stCxn id="232" idx="2"/>
            <a:endCxn id="245" idx="0"/>
          </p:cNvCxnSpPr>
          <p:nvPr/>
        </p:nvCxnSpPr>
        <p:spPr>
          <a:xfrm>
            <a:off x="7058025" y="4942751"/>
            <a:ext cx="164148" cy="3760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5" name="Straight Arrow Connector 424"/>
          <p:cNvCxnSpPr>
            <a:stCxn id="236" idx="2"/>
            <a:endCxn id="249" idx="0"/>
          </p:cNvCxnSpPr>
          <p:nvPr/>
        </p:nvCxnSpPr>
        <p:spPr>
          <a:xfrm flipH="1">
            <a:off x="7663498" y="4950463"/>
            <a:ext cx="248602" cy="3587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7" name="Straight Arrow Connector 426"/>
          <p:cNvCxnSpPr>
            <a:stCxn id="236" idx="2"/>
            <a:endCxn id="253" idx="0"/>
          </p:cNvCxnSpPr>
          <p:nvPr/>
        </p:nvCxnSpPr>
        <p:spPr>
          <a:xfrm>
            <a:off x="7912100" y="4950463"/>
            <a:ext cx="180023" cy="3683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9" name="Straight Arrow Connector 428"/>
          <p:cNvCxnSpPr>
            <a:stCxn id="240" idx="2"/>
            <a:endCxn id="257" idx="0"/>
          </p:cNvCxnSpPr>
          <p:nvPr/>
        </p:nvCxnSpPr>
        <p:spPr>
          <a:xfrm flipH="1">
            <a:off x="8509477" y="4940576"/>
            <a:ext cx="237490" cy="3587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1" name="Straight Arrow Connector 430"/>
          <p:cNvCxnSpPr>
            <a:stCxn id="240" idx="2"/>
            <a:endCxn id="261" idx="0"/>
          </p:cNvCxnSpPr>
          <p:nvPr/>
        </p:nvCxnSpPr>
        <p:spPr>
          <a:xfrm>
            <a:off x="8746967" y="4940576"/>
            <a:ext cx="191135" cy="3683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3" name="Straight Arrow Connector 432"/>
          <p:cNvCxnSpPr>
            <a:stCxn id="272" idx="2"/>
            <a:endCxn id="281" idx="0"/>
          </p:cNvCxnSpPr>
          <p:nvPr/>
        </p:nvCxnSpPr>
        <p:spPr>
          <a:xfrm flipH="1">
            <a:off x="9844723" y="4942751"/>
            <a:ext cx="308927" cy="3855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5" name="Straight Arrow Connector 434"/>
          <p:cNvCxnSpPr>
            <a:stCxn id="272" idx="2"/>
            <a:endCxn id="285" idx="0"/>
          </p:cNvCxnSpPr>
          <p:nvPr/>
        </p:nvCxnSpPr>
        <p:spPr>
          <a:xfrm>
            <a:off x="10153650" y="4942751"/>
            <a:ext cx="164148" cy="3760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9" name="Straight Arrow Connector 438"/>
          <p:cNvCxnSpPr>
            <a:stCxn id="276" idx="2"/>
            <a:endCxn id="289" idx="0"/>
          </p:cNvCxnSpPr>
          <p:nvPr/>
        </p:nvCxnSpPr>
        <p:spPr>
          <a:xfrm flipH="1">
            <a:off x="10759123" y="4950463"/>
            <a:ext cx="248602" cy="3587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1" name="Straight Arrow Connector 440"/>
          <p:cNvCxnSpPr>
            <a:stCxn id="276" idx="2"/>
            <a:endCxn id="293" idx="0"/>
          </p:cNvCxnSpPr>
          <p:nvPr/>
        </p:nvCxnSpPr>
        <p:spPr>
          <a:xfrm>
            <a:off x="11007725" y="4950463"/>
            <a:ext cx="180023" cy="3683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3" name="Straight Arrow Connector 442"/>
          <p:cNvCxnSpPr>
            <a:stCxn id="280" idx="2"/>
            <a:endCxn id="297" idx="0"/>
          </p:cNvCxnSpPr>
          <p:nvPr/>
        </p:nvCxnSpPr>
        <p:spPr>
          <a:xfrm flipH="1">
            <a:off x="11554384" y="4950463"/>
            <a:ext cx="237490" cy="3587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7" name="Straight Arrow Connector 446"/>
          <p:cNvCxnSpPr>
            <a:stCxn id="280" idx="2"/>
            <a:endCxn id="301" idx="0"/>
          </p:cNvCxnSpPr>
          <p:nvPr/>
        </p:nvCxnSpPr>
        <p:spPr>
          <a:xfrm>
            <a:off x="11791874" y="4950463"/>
            <a:ext cx="191135" cy="3683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0" name="Straight Arrow Connector 449"/>
          <p:cNvCxnSpPr/>
          <p:nvPr/>
        </p:nvCxnSpPr>
        <p:spPr>
          <a:xfrm flipH="1">
            <a:off x="1803716" y="2548528"/>
            <a:ext cx="4467225" cy="3975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1" name="Straight Arrow Connector 450"/>
          <p:cNvCxnSpPr/>
          <p:nvPr/>
        </p:nvCxnSpPr>
        <p:spPr>
          <a:xfrm flipH="1">
            <a:off x="955675" y="3753536"/>
            <a:ext cx="854075" cy="4032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2" name="Straight Arrow Connector 451"/>
          <p:cNvCxnSpPr/>
          <p:nvPr/>
        </p:nvCxnSpPr>
        <p:spPr>
          <a:xfrm>
            <a:off x="1816100" y="3732260"/>
            <a:ext cx="0" cy="4109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3" name="Straight Arrow Connector 452"/>
          <p:cNvCxnSpPr/>
          <p:nvPr/>
        </p:nvCxnSpPr>
        <p:spPr>
          <a:xfrm>
            <a:off x="1833525" y="3741333"/>
            <a:ext cx="854074" cy="4032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4" name="Straight Arrow Connector 453"/>
          <p:cNvCxnSpPr/>
          <p:nvPr/>
        </p:nvCxnSpPr>
        <p:spPr>
          <a:xfrm flipH="1">
            <a:off x="4055449" y="3764103"/>
            <a:ext cx="854075" cy="4032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5" name="Straight Arrow Connector 454"/>
          <p:cNvCxnSpPr/>
          <p:nvPr/>
        </p:nvCxnSpPr>
        <p:spPr>
          <a:xfrm>
            <a:off x="4911725" y="3749679"/>
            <a:ext cx="0" cy="4109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6" name="Straight Arrow Connector 455"/>
          <p:cNvCxnSpPr/>
          <p:nvPr/>
        </p:nvCxnSpPr>
        <p:spPr>
          <a:xfrm>
            <a:off x="4932562" y="3753536"/>
            <a:ext cx="834867" cy="4109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7" name="Straight Arrow Connector 456"/>
          <p:cNvCxnSpPr/>
          <p:nvPr/>
        </p:nvCxnSpPr>
        <p:spPr>
          <a:xfrm flipH="1">
            <a:off x="7062357" y="3761559"/>
            <a:ext cx="854075" cy="4032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8" name="Straight Arrow Connector 457"/>
          <p:cNvCxnSpPr/>
          <p:nvPr/>
        </p:nvCxnSpPr>
        <p:spPr>
          <a:xfrm>
            <a:off x="7924484" y="3763238"/>
            <a:ext cx="0" cy="4109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9" name="Straight Arrow Connector 458"/>
          <p:cNvCxnSpPr/>
          <p:nvPr/>
        </p:nvCxnSpPr>
        <p:spPr>
          <a:xfrm>
            <a:off x="7934881" y="3761559"/>
            <a:ext cx="834867" cy="4010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0" name="Straight Arrow Connector 459"/>
          <p:cNvCxnSpPr/>
          <p:nvPr/>
        </p:nvCxnSpPr>
        <p:spPr>
          <a:xfrm flipH="1">
            <a:off x="10158056" y="3743147"/>
            <a:ext cx="854075" cy="4032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1" name="Straight Arrow Connector 460"/>
          <p:cNvCxnSpPr/>
          <p:nvPr/>
        </p:nvCxnSpPr>
        <p:spPr>
          <a:xfrm flipH="1">
            <a:off x="4911725" y="2538933"/>
            <a:ext cx="1371600" cy="3975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2" name="Straight Arrow Connector 461"/>
          <p:cNvCxnSpPr/>
          <p:nvPr/>
        </p:nvCxnSpPr>
        <p:spPr>
          <a:xfrm>
            <a:off x="6308093" y="2539230"/>
            <a:ext cx="4724400" cy="3975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3" name="Straight Arrow Connector 462"/>
          <p:cNvCxnSpPr/>
          <p:nvPr/>
        </p:nvCxnSpPr>
        <p:spPr>
          <a:xfrm>
            <a:off x="6308093" y="2548528"/>
            <a:ext cx="1628775" cy="3975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561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1" fill="hold">
                      <p:stCondLst>
                        <p:cond delay="indefinite"/>
                      </p:stCondLst>
                      <p:childTnLst>
                        <p:par>
                          <p:cTn id="432" fill="hold">
                            <p:stCondLst>
                              <p:cond delay="0"/>
                            </p:stCondLst>
                            <p:childTnLst>
                              <p:par>
                                <p:cTn id="4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3" fill="hold">
                      <p:stCondLst>
                        <p:cond delay="indefinite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5" fill="hold">
                      <p:stCondLst>
                        <p:cond delay="indefinite"/>
                      </p:stCondLst>
                      <p:childTnLst>
                        <p:par>
                          <p:cTn id="456" fill="hold">
                            <p:stCondLst>
                              <p:cond delay="0"/>
                            </p:stCondLst>
                            <p:childTnLst>
                              <p:par>
                                <p:cTn id="4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7" fill="hold">
                      <p:stCondLst>
                        <p:cond delay="indefinite"/>
                      </p:stCondLst>
                      <p:childTnLst>
                        <p:par>
                          <p:cTn id="468" fill="hold">
                            <p:stCondLst>
                              <p:cond delay="0"/>
                            </p:stCondLst>
                            <p:childTnLst>
                              <p:par>
                                <p:cTn id="4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9" fill="hold">
                      <p:stCondLst>
                        <p:cond delay="indefinite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" grpId="0" animBg="1"/>
      <p:bldP spid="365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5" grpId="0" animBg="1"/>
      <p:bldP spid="206" grpId="0" animBg="1"/>
      <p:bldP spid="207" grpId="0" animBg="1"/>
      <p:bldP spid="209" grpId="0" animBg="1"/>
      <p:bldP spid="210" grpId="0" animBg="1"/>
      <p:bldP spid="211" grpId="0" animBg="1"/>
      <p:bldP spid="213" grpId="0" animBg="1"/>
      <p:bldP spid="214" grpId="0" animBg="1"/>
      <p:bldP spid="215" grpId="0" animBg="1"/>
      <p:bldP spid="217" grpId="0" animBg="1"/>
      <p:bldP spid="218" grpId="0" animBg="1"/>
      <p:bldP spid="219" grpId="0" animBg="1"/>
      <p:bldP spid="221" grpId="0" animBg="1"/>
      <p:bldP spid="222" grpId="0" animBg="1"/>
      <p:bldP spid="223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5" grpId="0" animBg="1"/>
      <p:bldP spid="246" grpId="0" animBg="1"/>
      <p:bldP spid="247" grpId="0" animBg="1"/>
      <p:bldP spid="249" grpId="0" animBg="1"/>
      <p:bldP spid="250" grpId="0" animBg="1"/>
      <p:bldP spid="251" grpId="0" animBg="1"/>
      <p:bldP spid="253" grpId="0" animBg="1"/>
      <p:bldP spid="254" grpId="0" animBg="1"/>
      <p:bldP spid="255" grpId="0" animBg="1"/>
      <p:bldP spid="257" grpId="0" animBg="1"/>
      <p:bldP spid="258" grpId="0" animBg="1"/>
      <p:bldP spid="259" grpId="0" animBg="1"/>
      <p:bldP spid="261" grpId="0" animBg="1"/>
      <p:bldP spid="262" grpId="0" animBg="1"/>
      <p:bldP spid="263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5" grpId="0" animBg="1"/>
      <p:bldP spid="286" grpId="0" animBg="1"/>
      <p:bldP spid="287" grpId="0" animBg="1"/>
      <p:bldP spid="289" grpId="0" animBg="1"/>
      <p:bldP spid="290" grpId="0" animBg="1"/>
      <p:bldP spid="291" grpId="0" animBg="1"/>
      <p:bldP spid="293" grpId="0" animBg="1"/>
      <p:bldP spid="294" grpId="0" animBg="1"/>
      <p:bldP spid="295" grpId="0" animBg="1"/>
      <p:bldP spid="297" grpId="0" animBg="1"/>
      <p:bldP spid="298" grpId="0" animBg="1"/>
      <p:bldP spid="299" grpId="0" animBg="1"/>
      <p:bldP spid="301" grpId="0" animBg="1"/>
      <p:bldP spid="302" grpId="0" animBg="1"/>
      <p:bldP spid="303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8" grpId="0" animBg="1"/>
      <p:bldP spid="319" grpId="0" animBg="1"/>
      <p:bldP spid="320" grpId="0" animBg="1"/>
      <p:bldP spid="321" grpId="0" animBg="1"/>
      <p:bldP spid="3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 smtClean="0"/>
              <a:t>Fibonačijevi brojevi</a:t>
            </a:r>
            <a:endParaRPr lang="sr-Cyrl-R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just"/>
                <a:r>
                  <a:rPr lang="sr-Latn-RS" dirty="0" smtClean="0"/>
                  <a:t>Niz Fibonačijevih brojeva definisan je </a:t>
                </a:r>
                <a:r>
                  <a:rPr lang="en-US" dirty="0" smtClean="0"/>
                  <a:t>“</a:t>
                </a:r>
                <a:r>
                  <a:rPr lang="sr-Latn-RS" dirty="0" smtClean="0"/>
                  <a:t>rekurzivno</a:t>
                </a:r>
                <a:r>
                  <a:rPr lang="en-US" dirty="0" smtClean="0"/>
                  <a:t>”:</a:t>
                </a:r>
              </a:p>
              <a:p>
                <a:pPr algn="just"/>
                <a:endParaRPr lang="en-US" dirty="0" smtClean="0"/>
              </a:p>
              <a:p>
                <a:pPr marL="45720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 smtClean="0"/>
              </a:p>
              <a:p>
                <a:pPr marL="45720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≥3</m:t>
                      </m:r>
                    </m:oMath>
                  </m:oMathPara>
                </a14:m>
                <a:endParaRPr lang="en-US" dirty="0"/>
              </a:p>
              <a:p>
                <a:pPr algn="just"/>
                <a:endParaRPr lang="sr-Latn-RS" dirty="0" smtClean="0"/>
              </a:p>
              <a:p>
                <a:r>
                  <a:rPr lang="sr-Latn-RS" dirty="0" smtClean="0"/>
                  <a:t>Prvih nekoliko Fibonačijevih brojeva su: </a:t>
                </a:r>
                <a14:m>
                  <m:oMath xmlns:m="http://schemas.openxmlformats.org/officeDocument/2006/math">
                    <m:r>
                      <a:rPr lang="sr-Latn-RS" b="0" i="1" smtClean="0">
                        <a:latin typeface="Cambria Math" panose="02040503050406030204" pitchFamily="18" charset="0"/>
                      </a:rPr>
                      <m:t>1, 1, 2, 3, 5, 8, 13, 21, 34, 55…</m:t>
                    </m:r>
                  </m:oMath>
                </a14:m>
                <a:endParaRPr lang="sr-Latn-RS" dirty="0" smtClean="0"/>
              </a:p>
              <a:p>
                <a:endParaRPr lang="sr-Latn-RS" dirty="0"/>
              </a:p>
              <a:p>
                <a:r>
                  <a:rPr lang="sr-Latn-RS" dirty="0" smtClean="0"/>
                  <a:t>Napisati funkciju koja vraća </a:t>
                </a:r>
                <a14:m>
                  <m:oMath xmlns:m="http://schemas.openxmlformats.org/officeDocument/2006/math">
                    <m:r>
                      <a:rPr lang="sr-Latn-R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sr-Latn-RS" dirty="0" smtClean="0"/>
                  <a:t>-ti Fibonačijev broj</a:t>
                </a:r>
              </a:p>
              <a:p>
                <a:pPr marL="457200" lvl="1" indent="0" algn="ctr">
                  <a:buNone/>
                </a:pPr>
                <a:r>
                  <a:rPr lang="sr-Latn-R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int fibonaci (int n)</a:t>
                </a:r>
                <a:endParaRPr lang="sr-Cyrl-RS" sz="20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43" t="-2144"/>
                </a:stretch>
              </a:blipFill>
            </p:spPr>
            <p:txBody>
              <a:bodyPr/>
              <a:lstStyle/>
              <a:p>
                <a:r>
                  <a:rPr lang="sr-Cyrl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436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Fibonačijevi brojevi</a:t>
            </a:r>
            <a:endParaRPr lang="sr-Cyrl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RS" dirty="0" smtClean="0"/>
              <a:t>Preko </a:t>
            </a:r>
            <a:r>
              <a:rPr lang="sr-Latn-RS" dirty="0" smtClean="0"/>
              <a:t>dodatnog </a:t>
            </a:r>
            <a:r>
              <a:rPr lang="sr-Latn-RS" dirty="0" smtClean="0"/>
              <a:t>niza:</a:t>
            </a:r>
            <a:endParaRPr lang="en-US" dirty="0" smtClean="0"/>
          </a:p>
          <a:p>
            <a:endParaRPr lang="en-US" dirty="0" smtClean="0"/>
          </a:p>
          <a:p>
            <a:pPr marL="457200" lvl="1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 =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niz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-ova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duzine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n;</a:t>
            </a:r>
          </a:p>
          <a:p>
            <a:pPr marL="457200" lvl="1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 [1] = f [2] = 1;</a:t>
            </a:r>
          </a:p>
          <a:p>
            <a:pPr marL="457200" lvl="1" indent="0"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for k = 3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to n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 marL="457200" lvl="1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f [k] = f [k – 1] + f [k – 2];</a:t>
            </a:r>
          </a:p>
          <a:p>
            <a:pPr marL="457200" lvl="1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return f [n];</a:t>
            </a:r>
          </a:p>
          <a:p>
            <a:pPr marL="457200" lvl="1" indent="0">
              <a:buNone/>
            </a:pPr>
            <a:endParaRPr lang="en-US" sz="1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sr-Latn-RS" dirty="0" smtClean="0"/>
              <a:t>Bez dodatne memorije:</a:t>
            </a:r>
            <a:endParaRPr lang="en-US" dirty="0" smtClean="0"/>
          </a:p>
          <a:p>
            <a:endParaRPr lang="en-US" dirty="0" smtClean="0"/>
          </a:p>
          <a:p>
            <a:pPr marL="457200" lvl="1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sr-Latn-R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sr-Latn-R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= 1;</a:t>
            </a:r>
          </a:p>
          <a:p>
            <a:pPr marL="457200" lvl="1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for k = 3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to n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do begin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sr-Latn-R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sr-Latn-R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sr-Latn-R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sr-Latn-RS" sz="1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sr-Latn-R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sr-Latn-R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a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 b;</a:t>
            </a:r>
          </a:p>
          <a:p>
            <a:pPr marL="457200" lvl="1" indent="0"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b = c;</a:t>
            </a:r>
          </a:p>
          <a:p>
            <a:pPr marL="457200" lvl="1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endfor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return </a:t>
            </a:r>
            <a:r>
              <a:rPr lang="sr-Latn-R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67478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Fibonačijevi brojevi</a:t>
            </a:r>
            <a:endParaRPr lang="sr-Cyrl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Rekurzivno rešenje</a:t>
            </a:r>
            <a:endParaRPr lang="en-US" dirty="0" smtClean="0"/>
          </a:p>
          <a:p>
            <a:endParaRPr lang="sr-Latn-RS" dirty="0" smtClean="0"/>
          </a:p>
          <a:p>
            <a:pPr marL="0" indent="-457200">
              <a:buNone/>
            </a:pPr>
            <a:r>
              <a:rPr lang="sr-Latn-R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int </a:t>
            </a:r>
            <a:r>
              <a:rPr lang="sr-Latn-R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fibonaci (int n</a:t>
            </a:r>
            <a:r>
              <a:rPr lang="sr-Latn-R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-457200">
              <a:buNone/>
            </a:pPr>
            <a:r>
              <a:rPr lang="sr-Latn-R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-45720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if (n == 1) or (n == 2) then</a:t>
            </a:r>
          </a:p>
          <a:p>
            <a:pPr marL="0" indent="-45720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return 1;</a:t>
            </a:r>
          </a:p>
          <a:p>
            <a:pPr marL="0" indent="-45720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return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fibonaci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(n – 1) +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fibonaci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(n – 2);</a:t>
            </a:r>
          </a:p>
          <a:p>
            <a:pPr marL="0" indent="-45720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sr-Cyrl-R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sr-Latn-RS" dirty="0"/>
          </a:p>
          <a:p>
            <a:pPr lvl="1"/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410841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Fajl</a:t>
            </a:r>
            <a:r>
              <a:rPr lang="en-US" dirty="0" smtClean="0"/>
              <a:t> </a:t>
            </a:r>
            <a:r>
              <a:rPr lang="sr-Latn-RS" dirty="0" smtClean="0"/>
              <a:t>sistem</a:t>
            </a:r>
            <a:endParaRPr lang="sr-Cyrl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Pretpostavimo da imamo sledeće funckije</a:t>
            </a:r>
          </a:p>
          <a:p>
            <a:endParaRPr lang="sr-Latn-RS" dirty="0"/>
          </a:p>
          <a:p>
            <a:pPr marL="457200" lvl="1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sr-Latn-R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tring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[]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GetFilesInCurrentDir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(string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dirPath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sr-Latn-R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sr-Latn-R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tring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[]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GetSubDirsInCurrentDir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(string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dirPath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457200" lvl="1" indent="0">
              <a:buNone/>
            </a:pPr>
            <a:endParaRPr lang="sr-Latn-R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/>
            <a:r>
              <a:rPr lang="sr-Latn-RS" dirty="0" smtClean="0">
                <a:cs typeface="Courier New" panose="02070309020205020404" pitchFamily="49" charset="0"/>
              </a:rPr>
              <a:t>Napisati funkciju koja za dati direktorijum štampa sve fajlove koji se nalaze u njemu (ne nužno u root-u).</a:t>
            </a:r>
            <a:endParaRPr lang="en-US" dirty="0" smtClean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62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Fa</a:t>
            </a:r>
            <a:r>
              <a:rPr lang="en-US" dirty="0" smtClean="0"/>
              <a:t>j</a:t>
            </a:r>
            <a:r>
              <a:rPr lang="sr-Latn-RS" dirty="0" smtClean="0"/>
              <a:t>l sistem</a:t>
            </a:r>
            <a:endParaRPr lang="sr-Cyrl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sr-Latn-R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void PrintFiles(string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path)</a:t>
            </a:r>
          </a:p>
          <a:p>
            <a:pPr marL="457200" lvl="1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457200" lvl="1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sr-Latn-R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tring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[] files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GetFilesInCurrentDir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path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45720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 k =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 to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files.Length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do</a:t>
            </a:r>
          </a:p>
          <a:p>
            <a:pPr marL="45720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print(files [k]);</a:t>
            </a:r>
            <a:endParaRPr lang="sr-Latn-R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s</a:t>
            </a:r>
            <a:r>
              <a:rPr lang="sr-Latn-R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tring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[]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subFolders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GetSubDirsInCurrentDir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path);</a:t>
            </a:r>
          </a:p>
          <a:p>
            <a:pPr marL="45720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for k =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 to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subFolders.Length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do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sr-Latn-R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PrintFiles(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subFolders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[k])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sr-Latn-R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61826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Ugnježdene for petlje</a:t>
            </a:r>
            <a:endParaRPr lang="sr-Cyrl-R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 algn="just">
                  <a:buNone/>
                </a:pPr>
                <a:r>
                  <a:rPr lang="sr-Latn-RS" b="1" dirty="0" smtClean="0"/>
                  <a:t>Problem</a:t>
                </a:r>
                <a:r>
                  <a:rPr lang="sr-Latn-RS" dirty="0" smtClean="0"/>
                  <a:t>	</a:t>
                </a:r>
                <a:r>
                  <a:rPr lang="sr-Latn-RS" dirty="0" smtClean="0"/>
                  <a:t>Dat </a:t>
                </a:r>
                <a:r>
                  <a:rPr lang="sr-Latn-RS" dirty="0" smtClean="0"/>
                  <a:t>je novčani sistem od tri novčanice sa vrednostima </a:t>
                </a:r>
                <a14:m>
                  <m:oMath xmlns:m="http://schemas.openxmlformats.org/officeDocument/2006/math">
                    <m:r>
                      <a:rPr lang="sr-Latn-R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sr-Latn-RS" dirty="0" smtClean="0"/>
                  <a:t>, </a:t>
                </a:r>
                <a14:m>
                  <m:oMath xmlns:m="http://schemas.openxmlformats.org/officeDocument/2006/math">
                    <m:r>
                      <a:rPr lang="sr-Latn-R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sr-Cyrl-RS" dirty="0" smtClean="0"/>
                  <a:t> </a:t>
                </a:r>
                <a:r>
                  <a:rPr lang="sr-Latn-RS" dirty="0" smtClean="0"/>
                  <a:t>i</a:t>
                </a:r>
                <a14:m>
                  <m:oMath xmlns:m="http://schemas.openxmlformats.org/officeDocument/2006/math">
                    <m:r>
                      <a:rPr lang="sr-Latn-R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sr-Latn-RS" b="0" i="0" smtClean="0"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sr-Latn-RS" dirty="0" smtClean="0"/>
                  <a:t> dinara. Da li je u ovom sistemu moguće isplatiti </a:t>
                </a:r>
                <a:r>
                  <a:rPr lang="sr-Latn-RS" dirty="0" smtClean="0"/>
                  <a:t>tačno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sr-Latn-RS" dirty="0" smtClean="0"/>
                  <a:t> dinara</a:t>
                </a:r>
                <a:r>
                  <a:rPr lang="en-US" dirty="0" smtClean="0"/>
                  <a:t>?</a:t>
                </a:r>
              </a:p>
              <a:p>
                <a:pPr marL="0" indent="0" algn="just">
                  <a:buNone/>
                </a:pPr>
                <a:endParaRPr lang="en-US" dirty="0" smtClean="0"/>
              </a:p>
              <a:p>
                <a:pPr marL="0" indent="0" algn="just"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8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bool</a:t>
                </a: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8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moze</a:t>
                </a: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false;</a:t>
                </a: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 algn="just">
                  <a:buNone/>
                </a:pP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for </a:t>
                </a:r>
                <a:r>
                  <a:rPr lang="en-US" sz="18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0 to M / a do</a:t>
                </a:r>
              </a:p>
              <a:p>
                <a:pPr marL="0" indent="0" algn="just"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for j = 0 to M / b do</a:t>
                </a:r>
              </a:p>
              <a:p>
                <a:pPr marL="0" indent="0" algn="just"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for k = 0 to M / c do</a:t>
                </a:r>
              </a:p>
              <a:p>
                <a:pPr marL="0" indent="0" algn="just"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if (</a:t>
                </a:r>
                <a:r>
                  <a:rPr lang="en-US" sz="18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* a + j * b + k * c == M)</a:t>
                </a:r>
              </a:p>
              <a:p>
                <a:pPr marL="0" indent="0" algn="just"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8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moze</a:t>
                </a: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true;</a:t>
                </a:r>
              </a:p>
              <a:p>
                <a:pPr marL="0" indent="0" algn="just"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8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endif</a:t>
                </a:r>
                <a:endPara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 algn="just"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8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 algn="just"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8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 algn="just"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8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648"/>
                </a:stretch>
              </a:blipFill>
            </p:spPr>
            <p:txBody>
              <a:bodyPr/>
              <a:lstStyle/>
              <a:p>
                <a:r>
                  <a:rPr lang="sr-Cyrl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380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Ugnježdene for petlje</a:t>
            </a:r>
            <a:endParaRPr lang="sr-Cyrl-R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just">
                  <a:buNone/>
                </a:pPr>
                <a:r>
                  <a:rPr lang="sr-Latn-RS" b="1" dirty="0" smtClean="0"/>
                  <a:t>Problem</a:t>
                </a:r>
                <a:r>
                  <a:rPr lang="sr-Latn-RS" dirty="0"/>
                  <a:t>	Data je novčani sistem od </a:t>
                </a:r>
                <a14:m>
                  <m:oMath xmlns:m="http://schemas.openxmlformats.org/officeDocument/2006/math">
                    <m:r>
                      <a:rPr lang="sr-Latn-R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sr-Latn-R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r-Latn-RS" dirty="0"/>
                  <a:t>novčanice sa vrednostima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sr-Latn-R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sr-Latn-RS" dirty="0"/>
                  <a:t> dinara. Da li je u ovom sistemu moguće isplatiti tačna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sr-Latn-RS" dirty="0"/>
                  <a:t> dinara</a:t>
                </a:r>
                <a:r>
                  <a:rPr lang="en-US" dirty="0" smtClean="0"/>
                  <a:t>?</a:t>
                </a:r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en-US" b="1" dirty="0" err="1" smtClean="0"/>
                  <a:t>Pitanje</a:t>
                </a:r>
                <a:r>
                  <a:rPr lang="en-US" b="1" dirty="0" smtClean="0"/>
                  <a:t>	</a:t>
                </a:r>
                <a:r>
                  <a:rPr lang="sr-Latn-RS" dirty="0" smtClean="0"/>
                  <a:t>Broj </a:t>
                </a:r>
                <a:r>
                  <a:rPr lang="sr-Latn-RS" dirty="0"/>
                  <a:t>novčanica je </a:t>
                </a:r>
                <a:r>
                  <a:rPr lang="sr-Latn-RS" dirty="0" smtClean="0"/>
                  <a:t>promenjiva.</a:t>
                </a:r>
                <a:r>
                  <a:rPr lang="en-US" dirty="0" smtClean="0"/>
                  <a:t> </a:t>
                </a:r>
                <a:r>
                  <a:rPr lang="sr-Latn-RS" dirty="0" smtClean="0"/>
                  <a:t>Kako napraviti </a:t>
                </a:r>
                <a14:m>
                  <m:oMath xmlns:m="http://schemas.openxmlformats.org/officeDocument/2006/math">
                    <m:r>
                      <a:rPr lang="sr-Latn-R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sr-Latn-RS" dirty="0" smtClean="0"/>
                  <a:t> ugnježdneni for petlji ukoliko je </a:t>
                </a:r>
                <a14:m>
                  <m:oMath xmlns:m="http://schemas.openxmlformats.org/officeDocument/2006/math">
                    <m:r>
                      <a:rPr lang="sr-Latn-R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sr-Latn-RS" dirty="0" smtClean="0"/>
                  <a:t> parametar koji nije unapred poznat</a:t>
                </a:r>
                <a:r>
                  <a:rPr lang="en-US" dirty="0"/>
                  <a:t>?</a:t>
                </a:r>
              </a:p>
              <a:p>
                <a:pPr marL="0" indent="0">
                  <a:buNone/>
                </a:pPr>
                <a:endParaRPr lang="sr-Cyrl-RS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144" r="-1159"/>
                </a:stretch>
              </a:blipFill>
            </p:spPr>
            <p:txBody>
              <a:bodyPr/>
              <a:lstStyle/>
              <a:p>
                <a:r>
                  <a:rPr lang="sr-Cyrl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911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Ugnježdene for petlje</a:t>
            </a:r>
            <a:endParaRPr lang="sr-Cyrl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8943"/>
            <a:ext cx="10515600" cy="5404757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moze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false;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integer [n] c;</a:t>
            </a:r>
          </a:p>
          <a:p>
            <a:pPr marL="457200" lvl="1" indent="0">
              <a:buNone/>
            </a:pPr>
            <a:endParaRPr lang="en-US" sz="1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function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ufor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k)</a:t>
            </a:r>
            <a:b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457200" lvl="1" indent="0"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if (k = n + 1)</a:t>
            </a:r>
          </a:p>
          <a:p>
            <a:pPr marL="457200" lvl="1" indent="0"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suma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pPr marL="457200" lvl="1" indent="0"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for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 to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 do</a:t>
            </a:r>
          </a:p>
          <a:p>
            <a:pPr marL="457200" lvl="1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suma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suma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+ c [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 * d [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marL="457200" lvl="1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if (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suma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M)</a:t>
            </a:r>
          </a:p>
          <a:p>
            <a:pPr marL="457200" lvl="1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moze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true;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else</a:t>
            </a:r>
          </a:p>
          <a:p>
            <a:pPr marL="457200" lvl="1" indent="0"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for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 to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 / d [k] do</a:t>
            </a:r>
          </a:p>
          <a:p>
            <a:pPr marL="457200" lvl="1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c [k] =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ufor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(k + 1);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endfor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endif</a:t>
            </a:r>
            <a:endParaRPr lang="en-US" sz="1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sr-Latn-RS" sz="1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43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</TotalTime>
  <Words>395</Words>
  <Application>Microsoft Office PowerPoint</Application>
  <PresentationFormat>Widescreen</PresentationFormat>
  <Paragraphs>279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Courier New</vt:lpstr>
      <vt:lpstr>Office Theme</vt:lpstr>
      <vt:lpstr>Rekurzija</vt:lpstr>
      <vt:lpstr>Fibonačijevi brojevi</vt:lpstr>
      <vt:lpstr>Fibonačijevi brojevi</vt:lpstr>
      <vt:lpstr>Fibonačijevi brojevi</vt:lpstr>
      <vt:lpstr>Fajl sistem</vt:lpstr>
      <vt:lpstr>Fajl sistem</vt:lpstr>
      <vt:lpstr>Ugnježdene for petlje</vt:lpstr>
      <vt:lpstr>Ugnježdene for petlje</vt:lpstr>
      <vt:lpstr>Ugnježdene for petlje</vt:lpstr>
      <vt:lpstr>Ugnježdene for petlje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Rekurzija</dc:title>
  <dc:creator>Andreja Ilic</dc:creator>
  <cp:lastModifiedBy>Andreja Ilic</cp:lastModifiedBy>
  <cp:revision>47</cp:revision>
  <dcterms:created xsi:type="dcterms:W3CDTF">2013-01-25T09:15:27Z</dcterms:created>
  <dcterms:modified xsi:type="dcterms:W3CDTF">2013-02-03T17:39:33Z</dcterms:modified>
</cp:coreProperties>
</file>